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2BA688-32F6-42D1-9245-155CEDBBF104}" v="287" dt="2025-10-04T20:27:15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ARGHYA BHOWMICK" userId="c8bbdb179bdd293f" providerId="LiveId" clId="{261C9479-859B-46A7-A74A-DD5C1F972872}"/>
    <pc:docChg chg="undo redo custSel addSld modSld modMainMaster">
      <pc:chgData name="DEBARGHYA BHOWMICK" userId="c8bbdb179bdd293f" providerId="LiveId" clId="{261C9479-859B-46A7-A74A-DD5C1F972872}" dt="2025-10-05T14:05:44.188" v="1006" actId="20577"/>
      <pc:docMkLst>
        <pc:docMk/>
      </pc:docMkLst>
      <pc:sldChg chg="addSp modSp mod setBg">
        <pc:chgData name="DEBARGHYA BHOWMICK" userId="c8bbdb179bdd293f" providerId="LiveId" clId="{261C9479-859B-46A7-A74A-DD5C1F972872}" dt="2025-10-04T20:17:51.190" v="871" actId="20577"/>
        <pc:sldMkLst>
          <pc:docMk/>
          <pc:sldMk cId="4004181980" sldId="256"/>
        </pc:sldMkLst>
        <pc:spChg chg="add mod">
          <ac:chgData name="DEBARGHYA BHOWMICK" userId="c8bbdb179bdd293f" providerId="LiveId" clId="{261C9479-859B-46A7-A74A-DD5C1F972872}" dt="2025-10-04T12:55:35.138" v="54" actId="14100"/>
          <ac:spMkLst>
            <pc:docMk/>
            <pc:sldMk cId="4004181980" sldId="256"/>
            <ac:spMk id="3" creationId="{B28B5EA2-AC29-B05B-F2EF-132CAB76DC36}"/>
          </ac:spMkLst>
        </pc:spChg>
        <pc:spChg chg="add mod">
          <ac:chgData name="DEBARGHYA BHOWMICK" userId="c8bbdb179bdd293f" providerId="LiveId" clId="{261C9479-859B-46A7-A74A-DD5C1F972872}" dt="2025-10-04T12:55:53.860" v="64" actId="404"/>
          <ac:spMkLst>
            <pc:docMk/>
            <pc:sldMk cId="4004181980" sldId="256"/>
            <ac:spMk id="5" creationId="{5EE1320F-92DA-F583-6E7D-2096120F42A5}"/>
          </ac:spMkLst>
        </pc:spChg>
        <pc:spChg chg="add mod">
          <ac:chgData name="DEBARGHYA BHOWMICK" userId="c8bbdb179bdd293f" providerId="LiveId" clId="{261C9479-859B-46A7-A74A-DD5C1F972872}" dt="2025-10-04T20:17:51.190" v="871" actId="20577"/>
          <ac:spMkLst>
            <pc:docMk/>
            <pc:sldMk cId="4004181980" sldId="256"/>
            <ac:spMk id="7" creationId="{F95F6933-BAE5-4730-DA5D-07F25A83B81D}"/>
          </ac:spMkLst>
        </pc:spChg>
        <pc:spChg chg="add mod">
          <ac:chgData name="DEBARGHYA BHOWMICK" userId="c8bbdb179bdd293f" providerId="LiveId" clId="{261C9479-859B-46A7-A74A-DD5C1F972872}" dt="2025-10-04T12:58:03.181" v="67" actId="1076"/>
          <ac:spMkLst>
            <pc:docMk/>
            <pc:sldMk cId="4004181980" sldId="256"/>
            <ac:spMk id="11" creationId="{CA8BC83E-18D0-7EEC-C442-1F44A8D3B882}"/>
          </ac:spMkLst>
        </pc:spChg>
        <pc:spChg chg="add mod">
          <ac:chgData name="DEBARGHYA BHOWMICK" userId="c8bbdb179bdd293f" providerId="LiveId" clId="{261C9479-859B-46A7-A74A-DD5C1F972872}" dt="2025-10-04T12:58:54.764" v="88" actId="113"/>
          <ac:spMkLst>
            <pc:docMk/>
            <pc:sldMk cId="4004181980" sldId="256"/>
            <ac:spMk id="12" creationId="{BDD2B602-65D2-790E-BD71-6C97C3D243CE}"/>
          </ac:spMkLst>
        </pc:spChg>
        <pc:picChg chg="add mod">
          <ac:chgData name="DEBARGHYA BHOWMICK" userId="c8bbdb179bdd293f" providerId="LiveId" clId="{261C9479-859B-46A7-A74A-DD5C1F972872}" dt="2025-10-04T12:55:24.659" v="45" actId="14100"/>
          <ac:picMkLst>
            <pc:docMk/>
            <pc:sldMk cId="4004181980" sldId="256"/>
            <ac:picMk id="9" creationId="{121BABE2-5E64-D070-C100-C8531ACF51A6}"/>
          </ac:picMkLst>
        </pc:picChg>
      </pc:sldChg>
      <pc:sldChg chg="addSp delSp modSp add mod">
        <pc:chgData name="DEBARGHYA BHOWMICK" userId="c8bbdb179bdd293f" providerId="LiveId" clId="{261C9479-859B-46A7-A74A-DD5C1F972872}" dt="2025-10-04T13:17:11.207" v="242" actId="21"/>
        <pc:sldMkLst>
          <pc:docMk/>
          <pc:sldMk cId="341336436" sldId="257"/>
        </pc:sldMkLst>
        <pc:spChg chg="add mod">
          <ac:chgData name="DEBARGHYA BHOWMICK" userId="c8bbdb179bdd293f" providerId="LiveId" clId="{261C9479-859B-46A7-A74A-DD5C1F972872}" dt="2025-10-04T13:05:49.279" v="102" actId="1076"/>
          <ac:spMkLst>
            <pc:docMk/>
            <pc:sldMk cId="341336436" sldId="257"/>
            <ac:spMk id="3" creationId="{A107C138-CF7D-ADE5-4DA4-83A440198E2B}"/>
          </ac:spMkLst>
        </pc:spChg>
        <pc:spChg chg="mod">
          <ac:chgData name="DEBARGHYA BHOWMICK" userId="c8bbdb179bdd293f" providerId="LiveId" clId="{261C9479-859B-46A7-A74A-DD5C1F972872}" dt="2025-10-04T13:13:55.165" v="233" actId="18245"/>
          <ac:spMkLst>
            <pc:docMk/>
            <pc:sldMk cId="341336436" sldId="257"/>
            <ac:spMk id="8" creationId="{CC54D646-A432-523E-1FDF-E282098C8F00}"/>
          </ac:spMkLst>
        </pc:spChg>
        <pc:spChg chg="mod">
          <ac:chgData name="DEBARGHYA BHOWMICK" userId="c8bbdb179bdd293f" providerId="LiveId" clId="{261C9479-859B-46A7-A74A-DD5C1F972872}" dt="2025-10-04T13:14:43.445" v="240" actId="14100"/>
          <ac:spMkLst>
            <pc:docMk/>
            <pc:sldMk cId="341336436" sldId="257"/>
            <ac:spMk id="9" creationId="{0CB5916A-A70E-E9FE-95DC-987D1BA5BCF5}"/>
          </ac:spMkLst>
        </pc:spChg>
        <pc:spChg chg="mod">
          <ac:chgData name="DEBARGHYA BHOWMICK" userId="c8bbdb179bdd293f" providerId="LiveId" clId="{261C9479-859B-46A7-A74A-DD5C1F972872}" dt="2025-10-04T13:13:55.165" v="233" actId="18245"/>
          <ac:spMkLst>
            <pc:docMk/>
            <pc:sldMk cId="341336436" sldId="257"/>
            <ac:spMk id="10" creationId="{4EE95A65-2C69-CF8E-67F5-D8AE04EAB39E}"/>
          </ac:spMkLst>
        </pc:spChg>
        <pc:spChg chg="mod">
          <ac:chgData name="DEBARGHYA BHOWMICK" userId="c8bbdb179bdd293f" providerId="LiveId" clId="{261C9479-859B-46A7-A74A-DD5C1F972872}" dt="2025-10-04T13:14:22.631" v="238" actId="12"/>
          <ac:spMkLst>
            <pc:docMk/>
            <pc:sldMk cId="341336436" sldId="257"/>
            <ac:spMk id="11" creationId="{3DD8AD91-CC5B-76C9-0A01-AAC0596C5200}"/>
          </ac:spMkLst>
        </pc:spChg>
        <pc:spChg chg="mod">
          <ac:chgData name="DEBARGHYA BHOWMICK" userId="c8bbdb179bdd293f" providerId="LiveId" clId="{261C9479-859B-46A7-A74A-DD5C1F972872}" dt="2025-10-04T13:13:55.165" v="233" actId="18245"/>
          <ac:spMkLst>
            <pc:docMk/>
            <pc:sldMk cId="341336436" sldId="257"/>
            <ac:spMk id="12" creationId="{678C3B55-BE3F-CF18-5F8C-323D4DD190FB}"/>
          </ac:spMkLst>
        </pc:spChg>
        <pc:spChg chg="mod">
          <ac:chgData name="DEBARGHYA BHOWMICK" userId="c8bbdb179bdd293f" providerId="LiveId" clId="{261C9479-859B-46A7-A74A-DD5C1F972872}" dt="2025-10-04T13:14:16.237" v="237" actId="12"/>
          <ac:spMkLst>
            <pc:docMk/>
            <pc:sldMk cId="341336436" sldId="257"/>
            <ac:spMk id="13" creationId="{1AC9D4EA-2284-8743-0BC8-A666F5A7EC1C}"/>
          </ac:spMkLst>
        </pc:spChg>
        <pc:spChg chg="mod">
          <ac:chgData name="DEBARGHYA BHOWMICK" userId="c8bbdb179bdd293f" providerId="LiveId" clId="{261C9479-859B-46A7-A74A-DD5C1F972872}" dt="2025-10-04T13:13:55.165" v="233" actId="18245"/>
          <ac:spMkLst>
            <pc:docMk/>
            <pc:sldMk cId="341336436" sldId="257"/>
            <ac:spMk id="14" creationId="{39BA2B11-0861-08A2-EF49-DAADB43A7931}"/>
          </ac:spMkLst>
        </pc:spChg>
        <pc:spChg chg="mod">
          <ac:chgData name="DEBARGHYA BHOWMICK" userId="c8bbdb179bdd293f" providerId="LiveId" clId="{261C9479-859B-46A7-A74A-DD5C1F972872}" dt="2025-10-04T13:14:32.214" v="239" actId="12"/>
          <ac:spMkLst>
            <pc:docMk/>
            <pc:sldMk cId="341336436" sldId="257"/>
            <ac:spMk id="15" creationId="{67444DE6-63FA-2856-E637-3C2798EA6B1E}"/>
          </ac:spMkLst>
        </pc:spChg>
        <pc:spChg chg="mod">
          <ac:chgData name="DEBARGHYA BHOWMICK" userId="c8bbdb179bdd293f" providerId="LiveId" clId="{261C9479-859B-46A7-A74A-DD5C1F972872}" dt="2025-10-04T13:13:55.165" v="233" actId="18245"/>
          <ac:spMkLst>
            <pc:docMk/>
            <pc:sldMk cId="341336436" sldId="257"/>
            <ac:spMk id="16" creationId="{99D6AFA4-8006-5D2D-D68A-484481A44CDD}"/>
          </ac:spMkLst>
        </pc:spChg>
        <pc:graphicFrameChg chg="add del mod modGraphic">
          <ac:chgData name="DEBARGHYA BHOWMICK" userId="c8bbdb179bdd293f" providerId="LiveId" clId="{261C9479-859B-46A7-A74A-DD5C1F972872}" dt="2025-10-04T13:13:55.165" v="233" actId="18245"/>
          <ac:graphicFrameMkLst>
            <pc:docMk/>
            <pc:sldMk cId="341336436" sldId="257"/>
            <ac:graphicFrameMk id="6" creationId="{C984F043-98C1-F57A-A3A7-50C7576735A9}"/>
          </ac:graphicFrameMkLst>
        </pc:graphicFrameChg>
        <pc:graphicFrameChg chg="add del modGraphic">
          <ac:chgData name="DEBARGHYA BHOWMICK" userId="c8bbdb179bdd293f" providerId="LiveId" clId="{261C9479-859B-46A7-A74A-DD5C1F972872}" dt="2025-10-04T13:17:11.207" v="242" actId="21"/>
          <ac:graphicFrameMkLst>
            <pc:docMk/>
            <pc:sldMk cId="341336436" sldId="257"/>
            <ac:graphicFrameMk id="17" creationId="{CCC3E555-681D-4E55-D0CF-80857A9065D1}"/>
          </ac:graphicFrameMkLst>
        </pc:graphicFrameChg>
        <pc:picChg chg="add mod">
          <ac:chgData name="DEBARGHYA BHOWMICK" userId="c8bbdb179bdd293f" providerId="LiveId" clId="{261C9479-859B-46A7-A74A-DD5C1F972872}" dt="2025-10-04T13:06:20.469" v="107" actId="1076"/>
          <ac:picMkLst>
            <pc:docMk/>
            <pc:sldMk cId="341336436" sldId="257"/>
            <ac:picMk id="5" creationId="{032F5814-2659-6F09-5501-19104E6CE95F}"/>
          </ac:picMkLst>
        </pc:picChg>
        <pc:picChg chg="add mod">
          <ac:chgData name="DEBARGHYA BHOWMICK" userId="c8bbdb179bdd293f" providerId="LiveId" clId="{261C9479-859B-46A7-A74A-DD5C1F972872}" dt="2025-10-04T13:07:55.266" v="113" actId="1076"/>
          <ac:picMkLst>
            <pc:docMk/>
            <pc:sldMk cId="341336436" sldId="257"/>
            <ac:picMk id="1026" creationId="{322E386F-1F1A-F521-ED07-BF071FAF7704}"/>
          </ac:picMkLst>
        </pc:picChg>
      </pc:sldChg>
      <pc:sldChg chg="addSp delSp modSp add mod">
        <pc:chgData name="DEBARGHYA BHOWMICK" userId="c8bbdb179bdd293f" providerId="LiveId" clId="{261C9479-859B-46A7-A74A-DD5C1F972872}" dt="2025-10-04T20:27:15.639" v="939" actId="1076"/>
        <pc:sldMkLst>
          <pc:docMk/>
          <pc:sldMk cId="4283434154" sldId="258"/>
        </pc:sldMkLst>
        <pc:spChg chg="add mod">
          <ac:chgData name="DEBARGHYA BHOWMICK" userId="c8bbdb179bdd293f" providerId="LiveId" clId="{261C9479-859B-46A7-A74A-DD5C1F972872}" dt="2025-10-04T13:08:53.222" v="141" actId="20577"/>
          <ac:spMkLst>
            <pc:docMk/>
            <pc:sldMk cId="4283434154" sldId="258"/>
            <ac:spMk id="2" creationId="{F82A7596-BF63-982C-7B39-025024AE8F46}"/>
          </ac:spMkLst>
        </pc:spChg>
        <pc:spChg chg="add">
          <ac:chgData name="DEBARGHYA BHOWMICK" userId="c8bbdb179bdd293f" providerId="LiveId" clId="{261C9479-859B-46A7-A74A-DD5C1F972872}" dt="2025-10-04T14:49:38.601" v="406"/>
          <ac:spMkLst>
            <pc:docMk/>
            <pc:sldMk cId="4283434154" sldId="258"/>
            <ac:spMk id="5" creationId="{E2DA6FD1-F5BD-9EBE-411B-4F915A955FC4}"/>
          </ac:spMkLst>
        </pc:spChg>
        <pc:spChg chg="mod">
          <ac:chgData name="DEBARGHYA BHOWMICK" userId="c8bbdb179bdd293f" providerId="LiveId" clId="{261C9479-859B-46A7-A74A-DD5C1F972872}" dt="2025-10-04T13:21:10.479" v="270" actId="208"/>
          <ac:spMkLst>
            <pc:docMk/>
            <pc:sldMk cId="4283434154" sldId="258"/>
            <ac:spMk id="7" creationId="{E28A206C-08D1-4CE6-9861-E04A0A93107B}"/>
          </ac:spMkLst>
        </pc:spChg>
        <pc:spChg chg="mod">
          <ac:chgData name="DEBARGHYA BHOWMICK" userId="c8bbdb179bdd293f" providerId="LiveId" clId="{261C9479-859B-46A7-A74A-DD5C1F972872}" dt="2025-10-04T13:21:41.266" v="274" actId="207"/>
          <ac:spMkLst>
            <pc:docMk/>
            <pc:sldMk cId="4283434154" sldId="258"/>
            <ac:spMk id="8" creationId="{80F795A7-E96E-DFBD-E7EC-ABB2C84B7175}"/>
          </ac:spMkLst>
        </pc:spChg>
        <pc:spChg chg="add mod">
          <ac:chgData name="DEBARGHYA BHOWMICK" userId="c8bbdb179bdd293f" providerId="LiveId" clId="{261C9479-859B-46A7-A74A-DD5C1F972872}" dt="2025-10-04T13:21:08.235" v="269" actId="208"/>
          <ac:spMkLst>
            <pc:docMk/>
            <pc:sldMk cId="4283434154" sldId="258"/>
            <ac:spMk id="9" creationId="{BC63CE82-2B7D-4E40-99D9-1D04C4981D8B}"/>
          </ac:spMkLst>
        </pc:spChg>
        <pc:spChg chg="add mod">
          <ac:chgData name="DEBARGHYA BHOWMICK" userId="c8bbdb179bdd293f" providerId="LiveId" clId="{261C9479-859B-46A7-A74A-DD5C1F972872}" dt="2025-10-04T13:22:03.533" v="286" actId="20577"/>
          <ac:spMkLst>
            <pc:docMk/>
            <pc:sldMk cId="4283434154" sldId="258"/>
            <ac:spMk id="10" creationId="{EDF4D07D-66D5-1C71-9926-0DE566A39900}"/>
          </ac:spMkLst>
        </pc:spChg>
        <pc:spChg chg="add mod">
          <ac:chgData name="DEBARGHYA BHOWMICK" userId="c8bbdb179bdd293f" providerId="LiveId" clId="{261C9479-859B-46A7-A74A-DD5C1F972872}" dt="2025-10-04T17:14:48.461" v="755" actId="14100"/>
          <ac:spMkLst>
            <pc:docMk/>
            <pc:sldMk cId="4283434154" sldId="258"/>
            <ac:spMk id="11" creationId="{CD648E39-9A7D-2B94-A54E-D5A42E84A102}"/>
          </ac:spMkLst>
        </pc:spChg>
        <pc:spChg chg="add mod">
          <ac:chgData name="DEBARGHYA BHOWMICK" userId="c8bbdb179bdd293f" providerId="LiveId" clId="{261C9479-859B-46A7-A74A-DD5C1F972872}" dt="2025-10-04T14:57:53.099" v="448" actId="208"/>
          <ac:spMkLst>
            <pc:docMk/>
            <pc:sldMk cId="4283434154" sldId="258"/>
            <ac:spMk id="13" creationId="{0F264359-E82F-A367-93E4-CCCE92C1F6E4}"/>
          </ac:spMkLst>
        </pc:spChg>
        <pc:spChg chg="add del">
          <ac:chgData name="DEBARGHYA BHOWMICK" userId="c8bbdb179bdd293f" providerId="LiveId" clId="{261C9479-859B-46A7-A74A-DD5C1F972872}" dt="2025-10-04T13:24:16.756" v="305" actId="22"/>
          <ac:spMkLst>
            <pc:docMk/>
            <pc:sldMk cId="4283434154" sldId="258"/>
            <ac:spMk id="13" creationId="{E4A2C983-BB4F-EFD6-BCBC-AA6D7542A176}"/>
          </ac:spMkLst>
        </pc:spChg>
        <pc:spChg chg="mod">
          <ac:chgData name="DEBARGHYA BHOWMICK" userId="c8bbdb179bdd293f" providerId="LiveId" clId="{261C9479-859B-46A7-A74A-DD5C1F972872}" dt="2025-10-04T13:28:16.667" v="340" actId="207"/>
          <ac:spMkLst>
            <pc:docMk/>
            <pc:sldMk cId="4283434154" sldId="258"/>
            <ac:spMk id="15" creationId="{4E8B3598-B4EA-0D6C-B4D5-F7BF0E9A13CD}"/>
          </ac:spMkLst>
        </pc:spChg>
        <pc:spChg chg="mod">
          <ac:chgData name="DEBARGHYA BHOWMICK" userId="c8bbdb179bdd293f" providerId="LiveId" clId="{261C9479-859B-46A7-A74A-DD5C1F972872}" dt="2025-10-04T13:24:40.945" v="318" actId="20577"/>
          <ac:spMkLst>
            <pc:docMk/>
            <pc:sldMk cId="4283434154" sldId="258"/>
            <ac:spMk id="16" creationId="{32BA11E7-03CE-33D1-7731-11530DDE0B6B}"/>
          </ac:spMkLst>
        </pc:spChg>
        <pc:spChg chg="add mod">
          <ac:chgData name="DEBARGHYA BHOWMICK" userId="c8bbdb179bdd293f" providerId="LiveId" clId="{261C9479-859B-46A7-A74A-DD5C1F972872}" dt="2025-10-04T14:59:34.073" v="462" actId="14100"/>
          <ac:spMkLst>
            <pc:docMk/>
            <pc:sldMk cId="4283434154" sldId="258"/>
            <ac:spMk id="17" creationId="{4961440B-6F67-D76D-8653-543AF518B524}"/>
          </ac:spMkLst>
        </pc:spChg>
        <pc:spChg chg="add mod">
          <ac:chgData name="DEBARGHYA BHOWMICK" userId="c8bbdb179bdd293f" providerId="LiveId" clId="{261C9479-859B-46A7-A74A-DD5C1F972872}" dt="2025-10-04T14:58:32.056" v="451"/>
          <ac:spMkLst>
            <pc:docMk/>
            <pc:sldMk cId="4283434154" sldId="258"/>
            <ac:spMk id="18" creationId="{1071EB63-299A-ACCA-7DC5-592E3DEE15A3}"/>
          </ac:spMkLst>
        </pc:spChg>
        <pc:spChg chg="add">
          <ac:chgData name="DEBARGHYA BHOWMICK" userId="c8bbdb179bdd293f" providerId="LiveId" clId="{261C9479-859B-46A7-A74A-DD5C1F972872}" dt="2025-10-04T20:20:25.926" v="885"/>
          <ac:spMkLst>
            <pc:docMk/>
            <pc:sldMk cId="4283434154" sldId="258"/>
            <ac:spMk id="18" creationId="{717D880C-6372-5D1B-3902-7397A27B22D2}"/>
          </ac:spMkLst>
        </pc:spChg>
        <pc:spChg chg="add mod">
          <ac:chgData name="DEBARGHYA BHOWMICK" userId="c8bbdb179bdd293f" providerId="LiveId" clId="{261C9479-859B-46A7-A74A-DD5C1F972872}" dt="2025-10-04T14:58:39.026" v="453"/>
          <ac:spMkLst>
            <pc:docMk/>
            <pc:sldMk cId="4283434154" sldId="258"/>
            <ac:spMk id="19" creationId="{85D761AB-0FCE-18D8-AE59-2629F3258E8C}"/>
          </ac:spMkLst>
        </pc:spChg>
        <pc:spChg chg="add mod">
          <ac:chgData name="DEBARGHYA BHOWMICK" userId="c8bbdb179bdd293f" providerId="LiveId" clId="{261C9479-859B-46A7-A74A-DD5C1F972872}" dt="2025-10-04T14:59:18.174" v="460" actId="14100"/>
          <ac:spMkLst>
            <pc:docMk/>
            <pc:sldMk cId="4283434154" sldId="258"/>
            <ac:spMk id="20" creationId="{E589010C-488C-49E9-88E1-47D7C2B8755C}"/>
          </ac:spMkLst>
        </pc:spChg>
        <pc:spChg chg="mod">
          <ac:chgData name="DEBARGHYA BHOWMICK" userId="c8bbdb179bdd293f" providerId="LiveId" clId="{261C9479-859B-46A7-A74A-DD5C1F972872}" dt="2025-10-04T16:48:40.800" v="561" actId="208"/>
          <ac:spMkLst>
            <pc:docMk/>
            <pc:sldMk cId="4283434154" sldId="258"/>
            <ac:spMk id="22" creationId="{3EDEE127-63EA-E93C-E948-444FEF5875A0}"/>
          </ac:spMkLst>
        </pc:spChg>
        <pc:spChg chg="mod">
          <ac:chgData name="DEBARGHYA BHOWMICK" userId="c8bbdb179bdd293f" providerId="LiveId" clId="{261C9479-859B-46A7-A74A-DD5C1F972872}" dt="2025-10-04T16:48:59.925" v="564" actId="1582"/>
          <ac:spMkLst>
            <pc:docMk/>
            <pc:sldMk cId="4283434154" sldId="258"/>
            <ac:spMk id="23" creationId="{A42929A5-6427-EA87-D99D-40AC8531269C}"/>
          </ac:spMkLst>
        </pc:spChg>
        <pc:spChg chg="mod">
          <ac:chgData name="DEBARGHYA BHOWMICK" userId="c8bbdb179bdd293f" providerId="LiveId" clId="{261C9479-859B-46A7-A74A-DD5C1F972872}" dt="2025-10-04T16:48:59.925" v="564" actId="1582"/>
          <ac:spMkLst>
            <pc:docMk/>
            <pc:sldMk cId="4283434154" sldId="258"/>
            <ac:spMk id="24" creationId="{47DB2A69-F5DA-C923-BCF9-9B19D3E0FB41}"/>
          </ac:spMkLst>
        </pc:spChg>
        <pc:spChg chg="mod">
          <ac:chgData name="DEBARGHYA BHOWMICK" userId="c8bbdb179bdd293f" providerId="LiveId" clId="{261C9479-859B-46A7-A74A-DD5C1F972872}" dt="2025-10-04T16:48:59.925" v="564" actId="1582"/>
          <ac:spMkLst>
            <pc:docMk/>
            <pc:sldMk cId="4283434154" sldId="258"/>
            <ac:spMk id="25" creationId="{8299F029-0BF3-58DD-199E-DDE3768B1BD2}"/>
          </ac:spMkLst>
        </pc:spChg>
        <pc:spChg chg="mod">
          <ac:chgData name="DEBARGHYA BHOWMICK" userId="c8bbdb179bdd293f" providerId="LiveId" clId="{261C9479-859B-46A7-A74A-DD5C1F972872}" dt="2025-10-04T16:46:29.650" v="542" actId="1038"/>
          <ac:spMkLst>
            <pc:docMk/>
            <pc:sldMk cId="4283434154" sldId="258"/>
            <ac:spMk id="26" creationId="{CF546E2F-AC43-0532-62C0-2DE77CEDDD63}"/>
          </ac:spMkLst>
        </pc:spChg>
        <pc:spChg chg="mod">
          <ac:chgData name="DEBARGHYA BHOWMICK" userId="c8bbdb179bdd293f" providerId="LiveId" clId="{261C9479-859B-46A7-A74A-DD5C1F972872}" dt="2025-10-04T16:46:42.256" v="543" actId="1076"/>
          <ac:spMkLst>
            <pc:docMk/>
            <pc:sldMk cId="4283434154" sldId="258"/>
            <ac:spMk id="27" creationId="{4D9602BD-4D15-AD83-FFD9-34C874EE1FFF}"/>
          </ac:spMkLst>
        </pc:spChg>
        <pc:spChg chg="mod">
          <ac:chgData name="DEBARGHYA BHOWMICK" userId="c8bbdb179bdd293f" providerId="LiveId" clId="{261C9479-859B-46A7-A74A-DD5C1F972872}" dt="2025-10-04T16:46:54.260" v="546" actId="1076"/>
          <ac:spMkLst>
            <pc:docMk/>
            <pc:sldMk cId="4283434154" sldId="258"/>
            <ac:spMk id="28" creationId="{EBE2C1D3-5E41-5154-D40D-2E040931450D}"/>
          </ac:spMkLst>
        </pc:spChg>
        <pc:spChg chg="mod">
          <ac:chgData name="DEBARGHYA BHOWMICK" userId="c8bbdb179bdd293f" providerId="LiveId" clId="{261C9479-859B-46A7-A74A-DD5C1F972872}" dt="2025-10-04T16:48:59.925" v="564" actId="1582"/>
          <ac:spMkLst>
            <pc:docMk/>
            <pc:sldMk cId="4283434154" sldId="258"/>
            <ac:spMk id="29" creationId="{7A020F03-A7EB-2C2C-FA36-7197262A571D}"/>
          </ac:spMkLst>
        </pc:spChg>
        <pc:spChg chg="mod">
          <ac:chgData name="DEBARGHYA BHOWMICK" userId="c8bbdb179bdd293f" providerId="LiveId" clId="{261C9479-859B-46A7-A74A-DD5C1F972872}" dt="2025-10-04T16:47:04.770" v="548" actId="1076"/>
          <ac:spMkLst>
            <pc:docMk/>
            <pc:sldMk cId="4283434154" sldId="258"/>
            <ac:spMk id="30" creationId="{F0ECBF2F-EBDF-8B56-7C88-7A8504CFA031}"/>
          </ac:spMkLst>
        </pc:spChg>
        <pc:spChg chg="mod">
          <ac:chgData name="DEBARGHYA BHOWMICK" userId="c8bbdb179bdd293f" providerId="LiveId" clId="{261C9479-859B-46A7-A74A-DD5C1F972872}" dt="2025-10-04T16:47:11.462" v="549" actId="1076"/>
          <ac:spMkLst>
            <pc:docMk/>
            <pc:sldMk cId="4283434154" sldId="258"/>
            <ac:spMk id="31" creationId="{36550B11-39D8-7771-214D-74435A5C5B54}"/>
          </ac:spMkLst>
        </pc:spChg>
        <pc:spChg chg="mod">
          <ac:chgData name="DEBARGHYA BHOWMICK" userId="c8bbdb179bdd293f" providerId="LiveId" clId="{261C9479-859B-46A7-A74A-DD5C1F972872}" dt="2025-10-04T16:48:59.925" v="564" actId="1582"/>
          <ac:spMkLst>
            <pc:docMk/>
            <pc:sldMk cId="4283434154" sldId="258"/>
            <ac:spMk id="32" creationId="{9043854E-5894-0087-A3D5-03DDCF91AD35}"/>
          </ac:spMkLst>
        </pc:spChg>
        <pc:spChg chg="mod">
          <ac:chgData name="DEBARGHYA BHOWMICK" userId="c8bbdb179bdd293f" providerId="LiveId" clId="{261C9479-859B-46A7-A74A-DD5C1F972872}" dt="2025-10-04T16:47:17.702" v="551" actId="1076"/>
          <ac:spMkLst>
            <pc:docMk/>
            <pc:sldMk cId="4283434154" sldId="258"/>
            <ac:spMk id="33" creationId="{124BF292-B81E-15F2-119A-3739E47B3E44}"/>
          </ac:spMkLst>
        </pc:spChg>
        <pc:spChg chg="mod">
          <ac:chgData name="DEBARGHYA BHOWMICK" userId="c8bbdb179bdd293f" providerId="LiveId" clId="{261C9479-859B-46A7-A74A-DD5C1F972872}" dt="2025-10-04T16:47:21.803" v="552" actId="1076"/>
          <ac:spMkLst>
            <pc:docMk/>
            <pc:sldMk cId="4283434154" sldId="258"/>
            <ac:spMk id="34" creationId="{C4B747A5-9A15-471E-6B7B-481FE699C95B}"/>
          </ac:spMkLst>
        </pc:spChg>
        <pc:spChg chg="add mod">
          <ac:chgData name="DEBARGHYA BHOWMICK" userId="c8bbdb179bdd293f" providerId="LiveId" clId="{261C9479-859B-46A7-A74A-DD5C1F972872}" dt="2025-10-04T14:59:44.662" v="464" actId="767"/>
          <ac:spMkLst>
            <pc:docMk/>
            <pc:sldMk cId="4283434154" sldId="258"/>
            <ac:spMk id="35" creationId="{453F43F4-463E-72C3-6DBD-71FAACAAC7C5}"/>
          </ac:spMkLst>
        </pc:spChg>
        <pc:spChg chg="add">
          <ac:chgData name="DEBARGHYA BHOWMICK" userId="c8bbdb179bdd293f" providerId="LiveId" clId="{261C9479-859B-46A7-A74A-DD5C1F972872}" dt="2025-10-04T20:20:40.611" v="890"/>
          <ac:spMkLst>
            <pc:docMk/>
            <pc:sldMk cId="4283434154" sldId="258"/>
            <ac:spMk id="35" creationId="{C148DAB5-9DDA-FD3C-D279-306D39C51E64}"/>
          </ac:spMkLst>
        </pc:spChg>
        <pc:spChg chg="add">
          <ac:chgData name="DEBARGHYA BHOWMICK" userId="c8bbdb179bdd293f" providerId="LiveId" clId="{261C9479-859B-46A7-A74A-DD5C1F972872}" dt="2025-10-04T20:21:00.752" v="893"/>
          <ac:spMkLst>
            <pc:docMk/>
            <pc:sldMk cId="4283434154" sldId="258"/>
            <ac:spMk id="36" creationId="{3CCB6103-BFD3-3633-D856-A2F75BFBF7EE}"/>
          </ac:spMkLst>
        </pc:spChg>
        <pc:spChg chg="add mod">
          <ac:chgData name="DEBARGHYA BHOWMICK" userId="c8bbdb179bdd293f" providerId="LiveId" clId="{261C9479-859B-46A7-A74A-DD5C1F972872}" dt="2025-10-04T15:01:46.346" v="483" actId="1076"/>
          <ac:spMkLst>
            <pc:docMk/>
            <pc:sldMk cId="4283434154" sldId="258"/>
            <ac:spMk id="37" creationId="{740E15E9-F848-FCC6-669F-2129372BE8A1}"/>
          </ac:spMkLst>
        </pc:spChg>
        <pc:spChg chg="add">
          <ac:chgData name="DEBARGHYA BHOWMICK" userId="c8bbdb179bdd293f" providerId="LiveId" clId="{261C9479-859B-46A7-A74A-DD5C1F972872}" dt="2025-10-04T20:21:05.358" v="894"/>
          <ac:spMkLst>
            <pc:docMk/>
            <pc:sldMk cId="4283434154" sldId="258"/>
            <ac:spMk id="38" creationId="{90C002D2-247C-4868-EDD1-F3C36AB8FB68}"/>
          </ac:spMkLst>
        </pc:spChg>
        <pc:spChg chg="add mod">
          <ac:chgData name="DEBARGHYA BHOWMICK" userId="c8bbdb179bdd293f" providerId="LiveId" clId="{261C9479-859B-46A7-A74A-DD5C1F972872}" dt="2025-10-04T15:02:54.432" v="494" actId="20577"/>
          <ac:spMkLst>
            <pc:docMk/>
            <pc:sldMk cId="4283434154" sldId="258"/>
            <ac:spMk id="39" creationId="{B76BC5D8-6471-9E98-9A8B-747250B79059}"/>
          </ac:spMkLst>
        </pc:spChg>
        <pc:spChg chg="add">
          <ac:chgData name="DEBARGHYA BHOWMICK" userId="c8bbdb179bdd293f" providerId="LiveId" clId="{261C9479-859B-46A7-A74A-DD5C1F972872}" dt="2025-10-04T16:43:24.631" v="495"/>
          <ac:spMkLst>
            <pc:docMk/>
            <pc:sldMk cId="4283434154" sldId="258"/>
            <ac:spMk id="40" creationId="{E346AC60-7AF4-27F2-163C-970A567075DB}"/>
          </ac:spMkLst>
        </pc:spChg>
        <pc:spChg chg="add">
          <ac:chgData name="DEBARGHYA BHOWMICK" userId="c8bbdb179bdd293f" providerId="LiveId" clId="{261C9479-859B-46A7-A74A-DD5C1F972872}" dt="2025-10-04T16:43:31.771" v="496"/>
          <ac:spMkLst>
            <pc:docMk/>
            <pc:sldMk cId="4283434154" sldId="258"/>
            <ac:spMk id="41" creationId="{EDB05BDA-180C-6BE1-FECB-2C518CCBEC52}"/>
          </ac:spMkLst>
        </pc:spChg>
        <pc:spChg chg="add mod">
          <ac:chgData name="DEBARGHYA BHOWMICK" userId="c8bbdb179bdd293f" providerId="LiveId" clId="{261C9479-859B-46A7-A74A-DD5C1F972872}" dt="2025-10-04T16:44:28.713" v="502" actId="1076"/>
          <ac:spMkLst>
            <pc:docMk/>
            <pc:sldMk cId="4283434154" sldId="258"/>
            <ac:spMk id="43" creationId="{BA841127-670C-99B5-5C62-4C815105B9F9}"/>
          </ac:spMkLst>
        </pc:spChg>
        <pc:spChg chg="add mod">
          <ac:chgData name="DEBARGHYA BHOWMICK" userId="c8bbdb179bdd293f" providerId="LiveId" clId="{261C9479-859B-46A7-A74A-DD5C1F972872}" dt="2025-10-04T18:14:54.907" v="835" actId="20577"/>
          <ac:spMkLst>
            <pc:docMk/>
            <pc:sldMk cId="4283434154" sldId="258"/>
            <ac:spMk id="45" creationId="{40EA43FE-BE70-E1E7-80EE-FD461C809747}"/>
          </ac:spMkLst>
        </pc:spChg>
        <pc:spChg chg="add mod">
          <ac:chgData name="DEBARGHYA BHOWMICK" userId="c8bbdb179bdd293f" providerId="LiveId" clId="{261C9479-859B-46A7-A74A-DD5C1F972872}" dt="2025-10-04T16:48:20.303" v="558" actId="14100"/>
          <ac:spMkLst>
            <pc:docMk/>
            <pc:sldMk cId="4283434154" sldId="258"/>
            <ac:spMk id="46" creationId="{664BC833-164B-2135-45AC-7F32C490539B}"/>
          </ac:spMkLst>
        </pc:spChg>
        <pc:spChg chg="add mod">
          <ac:chgData name="DEBARGHYA BHOWMICK" userId="c8bbdb179bdd293f" providerId="LiveId" clId="{261C9479-859B-46A7-A74A-DD5C1F972872}" dt="2025-10-04T16:50:08.800" v="576" actId="20577"/>
          <ac:spMkLst>
            <pc:docMk/>
            <pc:sldMk cId="4283434154" sldId="258"/>
            <ac:spMk id="47" creationId="{83D734C2-B418-76DC-25BB-FAE1A5B94EF1}"/>
          </ac:spMkLst>
        </pc:spChg>
        <pc:spChg chg="add del">
          <ac:chgData name="DEBARGHYA BHOWMICK" userId="c8bbdb179bdd293f" providerId="LiveId" clId="{261C9479-859B-46A7-A74A-DD5C1F972872}" dt="2025-10-04T17:30:09.594" v="775" actId="22"/>
          <ac:spMkLst>
            <pc:docMk/>
            <pc:sldMk cId="4283434154" sldId="258"/>
            <ac:spMk id="1025" creationId="{E8ACAD29-1CFE-B230-A803-0AFA8D20C844}"/>
          </ac:spMkLst>
        </pc:spChg>
        <pc:grpChg chg="mod">
          <ac:chgData name="DEBARGHYA BHOWMICK" userId="c8bbdb179bdd293f" providerId="LiveId" clId="{261C9479-859B-46A7-A74A-DD5C1F972872}" dt="2025-10-04T20:17:48.323" v="869" actId="14100"/>
          <ac:grpSpMkLst>
            <pc:docMk/>
            <pc:sldMk cId="4283434154" sldId="258"/>
            <ac:grpSpMk id="6" creationId="{0FD2C5A3-4F58-C5E6-49BC-B4D008C0517A}"/>
          </ac:grpSpMkLst>
        </pc:grpChg>
        <pc:grpChg chg="add mod">
          <ac:chgData name="DEBARGHYA BHOWMICK" userId="c8bbdb179bdd293f" providerId="LiveId" clId="{261C9479-859B-46A7-A74A-DD5C1F972872}" dt="2025-10-04T13:24:23.292" v="307" actId="1076"/>
          <ac:grpSpMkLst>
            <pc:docMk/>
            <pc:sldMk cId="4283434154" sldId="258"/>
            <ac:grpSpMk id="14" creationId="{27B187FF-2AA0-8F7F-B38D-437C2D154AF8}"/>
          </ac:grpSpMkLst>
        </pc:grpChg>
        <pc:grpChg chg="mod">
          <ac:chgData name="DEBARGHYA BHOWMICK" userId="c8bbdb179bdd293f" providerId="LiveId" clId="{261C9479-859B-46A7-A74A-DD5C1F972872}" dt="2025-10-04T16:48:31.165" v="559" actId="1076"/>
          <ac:grpSpMkLst>
            <pc:docMk/>
            <pc:sldMk cId="4283434154" sldId="258"/>
            <ac:grpSpMk id="21" creationId="{C4CFE985-842D-B27A-7390-2FBCE40272AB}"/>
          </ac:grpSpMkLst>
        </pc:grpChg>
        <pc:graphicFrameChg chg="add del mod modGraphic">
          <ac:chgData name="DEBARGHYA BHOWMICK" userId="c8bbdb179bdd293f" providerId="LiveId" clId="{261C9479-859B-46A7-A74A-DD5C1F972872}" dt="2025-10-04T13:20:17.646" v="264" actId="18245"/>
          <ac:graphicFrameMkLst>
            <pc:docMk/>
            <pc:sldMk cId="4283434154" sldId="258"/>
            <ac:graphicFrameMk id="5" creationId="{AA000754-902A-5778-7598-3941BB9D5A1F}"/>
          </ac:graphicFrameMkLst>
        </pc:graphicFrameChg>
        <pc:graphicFrameChg chg="add mod modGraphic">
          <ac:chgData name="DEBARGHYA BHOWMICK" userId="c8bbdb179bdd293f" providerId="LiveId" clId="{261C9479-859B-46A7-A74A-DD5C1F972872}" dt="2025-10-04T14:57:13.117" v="445" actId="404"/>
          <ac:graphicFrameMkLst>
            <pc:docMk/>
            <pc:sldMk cId="4283434154" sldId="258"/>
            <ac:graphicFrameMk id="12" creationId="{D60FCFA5-CF3F-B6B8-732D-C24780A7BC51}"/>
          </ac:graphicFrameMkLst>
        </pc:graphicFrameChg>
        <pc:graphicFrameChg chg="add del mod modGraphic">
          <ac:chgData name="DEBARGHYA BHOWMICK" userId="c8bbdb179bdd293f" providerId="LiveId" clId="{261C9479-859B-46A7-A74A-DD5C1F972872}" dt="2025-10-04T13:17:43.352" v="247" actId="478"/>
          <ac:graphicFrameMkLst>
            <pc:docMk/>
            <pc:sldMk cId="4283434154" sldId="258"/>
            <ac:graphicFrameMk id="17" creationId="{CCC3E555-681D-4E55-D0CF-80857A9065D1}"/>
          </ac:graphicFrameMkLst>
        </pc:graphicFrameChg>
        <pc:picChg chg="add mod">
          <ac:chgData name="DEBARGHYA BHOWMICK" userId="c8bbdb179bdd293f" providerId="LiveId" clId="{261C9479-859B-46A7-A74A-DD5C1F972872}" dt="2025-10-04T13:08:05.809" v="114"/>
          <ac:picMkLst>
            <pc:docMk/>
            <pc:sldMk cId="4283434154" sldId="258"/>
            <ac:picMk id="3" creationId="{D793E8AD-30C9-EED7-0597-2A5AA340A0DF}"/>
          </ac:picMkLst>
        </pc:picChg>
        <pc:picChg chg="add mod">
          <ac:chgData name="DEBARGHYA BHOWMICK" userId="c8bbdb179bdd293f" providerId="LiveId" clId="{261C9479-859B-46A7-A74A-DD5C1F972872}" dt="2025-10-04T13:08:05.809" v="114"/>
          <ac:picMkLst>
            <pc:docMk/>
            <pc:sldMk cId="4283434154" sldId="258"/>
            <ac:picMk id="4" creationId="{B42E1CF1-27ED-D267-313C-74D368CD867D}"/>
          </ac:picMkLst>
        </pc:picChg>
        <pc:picChg chg="add mod">
          <ac:chgData name="DEBARGHYA BHOWMICK" userId="c8bbdb179bdd293f" providerId="LiveId" clId="{261C9479-859B-46A7-A74A-DD5C1F972872}" dt="2025-10-04T18:45:12.730" v="859" actId="1076"/>
          <ac:picMkLst>
            <pc:docMk/>
            <pc:sldMk cId="4283434154" sldId="258"/>
            <ac:picMk id="12" creationId="{3866954E-EAC6-5BEA-776C-4069261A27DE}"/>
          </ac:picMkLst>
        </pc:picChg>
        <pc:picChg chg="add mod modCrop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41" creationId="{5CD9FC8A-D574-F74B-CD07-F01F44CBF904}"/>
          </ac:picMkLst>
        </pc:picChg>
        <pc:picChg chg="add mod">
          <ac:chgData name="DEBARGHYA BHOWMICK" userId="c8bbdb179bdd293f" providerId="LiveId" clId="{261C9479-859B-46A7-A74A-DD5C1F972872}" dt="2025-10-04T20:23:55.673" v="919" actId="14100"/>
          <ac:picMkLst>
            <pc:docMk/>
            <pc:sldMk cId="4283434154" sldId="258"/>
            <ac:picMk id="42" creationId="{07D1EEB5-556B-F3D9-ED5F-A102035704DC}"/>
          </ac:picMkLst>
        </pc:picChg>
        <pc:picChg chg="add mod">
          <ac:chgData name="DEBARGHYA BHOWMICK" userId="c8bbdb179bdd293f" providerId="LiveId" clId="{261C9479-859B-46A7-A74A-DD5C1F972872}" dt="2025-10-04T20:25:02.281" v="929" actId="14100"/>
          <ac:picMkLst>
            <pc:docMk/>
            <pc:sldMk cId="4283434154" sldId="258"/>
            <ac:picMk id="44" creationId="{6C3C37F7-21F7-D0CE-53CC-2AEF89A338DD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48" creationId="{F1541AA6-D568-A4CE-E83B-AF459B60A484}"/>
          </ac:picMkLst>
        </pc:picChg>
        <pc:picChg chg="add del mod">
          <ac:chgData name="DEBARGHYA BHOWMICK" userId="c8bbdb179bdd293f" providerId="LiveId" clId="{261C9479-859B-46A7-A74A-DD5C1F972872}" dt="2025-10-04T17:17:14.946" v="758" actId="478"/>
          <ac:picMkLst>
            <pc:docMk/>
            <pc:sldMk cId="4283434154" sldId="258"/>
            <ac:picMk id="49" creationId="{2EF54FAF-3939-5657-5050-F2481A7F60A4}"/>
          </ac:picMkLst>
        </pc:picChg>
        <pc:picChg chg="add del mod">
          <ac:chgData name="DEBARGHYA BHOWMICK" userId="c8bbdb179bdd293f" providerId="LiveId" clId="{261C9479-859B-46A7-A74A-DD5C1F972872}" dt="2025-10-04T17:21:55.713" v="761" actId="478"/>
          <ac:picMkLst>
            <pc:docMk/>
            <pc:sldMk cId="4283434154" sldId="258"/>
            <ac:picMk id="51" creationId="{3117C25E-29B6-5243-8C02-4BCB828278B2}"/>
          </ac:picMkLst>
        </pc:picChg>
        <pc:picChg chg="add del">
          <ac:chgData name="DEBARGHYA BHOWMICK" userId="c8bbdb179bdd293f" providerId="LiveId" clId="{261C9479-859B-46A7-A74A-DD5C1F972872}" dt="2025-10-04T17:22:21.695" v="763" actId="478"/>
          <ac:picMkLst>
            <pc:docMk/>
            <pc:sldMk cId="4283434154" sldId="258"/>
            <ac:picMk id="53" creationId="{D222897E-3357-E068-59D6-5D566128916F}"/>
          </ac:picMkLst>
        </pc:picChg>
        <pc:picChg chg="add del">
          <ac:chgData name="DEBARGHYA BHOWMICK" userId="c8bbdb179bdd293f" providerId="LiveId" clId="{261C9479-859B-46A7-A74A-DD5C1F972872}" dt="2025-10-04T17:23:02.360" v="765" actId="478"/>
          <ac:picMkLst>
            <pc:docMk/>
            <pc:sldMk cId="4283434154" sldId="258"/>
            <ac:picMk id="55" creationId="{97C4AD47-1393-12EA-C5B9-A27C03D3BA59}"/>
          </ac:picMkLst>
        </pc:picChg>
        <pc:picChg chg="add del">
          <ac:chgData name="DEBARGHYA BHOWMICK" userId="c8bbdb179bdd293f" providerId="LiveId" clId="{261C9479-859B-46A7-A74A-DD5C1F972872}" dt="2025-10-04T17:24:22.718" v="767" actId="478"/>
          <ac:picMkLst>
            <pc:docMk/>
            <pc:sldMk cId="4283434154" sldId="258"/>
            <ac:picMk id="57" creationId="{DEDF304C-0041-663F-106F-C3AF7A55FAFD}"/>
          </ac:picMkLst>
        </pc:picChg>
        <pc:picChg chg="add del">
          <ac:chgData name="DEBARGHYA BHOWMICK" userId="c8bbdb179bdd293f" providerId="LiveId" clId="{261C9479-859B-46A7-A74A-DD5C1F972872}" dt="2025-10-04T17:24:57.819" v="769" actId="478"/>
          <ac:picMkLst>
            <pc:docMk/>
            <pc:sldMk cId="4283434154" sldId="258"/>
            <ac:picMk id="59" creationId="{C3688C10-0AEC-6305-E25A-D42105E882CB}"/>
          </ac:picMkLst>
        </pc:picChg>
        <pc:picChg chg="add del">
          <ac:chgData name="DEBARGHYA BHOWMICK" userId="c8bbdb179bdd293f" providerId="LiveId" clId="{261C9479-859B-46A7-A74A-DD5C1F972872}" dt="2025-10-04T17:25:20.881" v="771" actId="478"/>
          <ac:picMkLst>
            <pc:docMk/>
            <pc:sldMk cId="4283434154" sldId="258"/>
            <ac:picMk id="61" creationId="{D5989B84-12B5-AF44-692B-58A431C98B32}"/>
          </ac:picMkLst>
        </pc:picChg>
        <pc:picChg chg="add del">
          <ac:chgData name="DEBARGHYA BHOWMICK" userId="c8bbdb179bdd293f" providerId="LiveId" clId="{261C9479-859B-46A7-A74A-DD5C1F972872}" dt="2025-10-04T17:25:30.407" v="773" actId="478"/>
          <ac:picMkLst>
            <pc:docMk/>
            <pc:sldMk cId="4283434154" sldId="258"/>
            <ac:picMk id="63" creationId="{49C069E5-7EC5-EE60-32C0-13E0F2DFACBF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1026" creationId="{6DE781FF-F310-BF18-E833-0D06E20A06A1}"/>
          </ac:picMkLst>
        </pc:picChg>
        <pc:picChg chg="add mod">
          <ac:chgData name="DEBARGHYA BHOWMICK" userId="c8bbdb179bdd293f" providerId="LiveId" clId="{261C9479-859B-46A7-A74A-DD5C1F972872}" dt="2025-10-04T20:19:41.199" v="881" actId="1076"/>
          <ac:picMkLst>
            <pc:docMk/>
            <pc:sldMk cId="4283434154" sldId="258"/>
            <ac:picMk id="1028" creationId="{5E32DAC7-586D-B9AE-13D7-AF2E6B9353AD}"/>
          </ac:picMkLst>
        </pc:picChg>
        <pc:picChg chg="add del mod">
          <ac:chgData name="DEBARGHYA BHOWMICK" userId="c8bbdb179bdd293f" providerId="LiveId" clId="{261C9479-859B-46A7-A74A-DD5C1F972872}" dt="2025-10-04T17:34:51.212" v="780" actId="478"/>
          <ac:picMkLst>
            <pc:docMk/>
            <pc:sldMk cId="4283434154" sldId="258"/>
            <ac:picMk id="1029" creationId="{CBEB1197-26AE-9F02-95A4-8BD87D3F3902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1030" creationId="{07B95FD0-1A58-4990-7A38-E9098F5EA10C}"/>
          </ac:picMkLst>
        </pc:picChg>
        <pc:picChg chg="add mod">
          <ac:chgData name="DEBARGHYA BHOWMICK" userId="c8bbdb179bdd293f" providerId="LiveId" clId="{261C9479-859B-46A7-A74A-DD5C1F972872}" dt="2025-10-04T17:35:11.677" v="785" actId="1076"/>
          <ac:picMkLst>
            <pc:docMk/>
            <pc:sldMk cId="4283434154" sldId="258"/>
            <ac:picMk id="1032" creationId="{ED2C3A4C-E142-B54D-175A-466B46394622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1034" creationId="{88C5875C-7308-8184-9C9F-66BDD8EA6485}"/>
          </ac:picMkLst>
        </pc:picChg>
        <pc:picChg chg="add del mod modCrop">
          <ac:chgData name="DEBARGHYA BHOWMICK" userId="c8bbdb179bdd293f" providerId="LiveId" clId="{261C9479-859B-46A7-A74A-DD5C1F972872}" dt="2025-10-04T18:31:32.047" v="849" actId="478"/>
          <ac:picMkLst>
            <pc:docMk/>
            <pc:sldMk cId="4283434154" sldId="258"/>
            <ac:picMk id="1035" creationId="{D13953A3-85A0-15C1-C44C-C51B0B5F7E9F}"/>
          </ac:picMkLst>
        </pc:picChg>
        <pc:picChg chg="add mod">
          <ac:chgData name="DEBARGHYA BHOWMICK" userId="c8bbdb179bdd293f" providerId="LiveId" clId="{261C9479-859B-46A7-A74A-DD5C1F972872}" dt="2025-10-04T20:20:32.510" v="889" actId="1076"/>
          <ac:picMkLst>
            <pc:docMk/>
            <pc:sldMk cId="4283434154" sldId="258"/>
            <ac:picMk id="1036" creationId="{90E674FF-B9D6-103A-FC91-514E8B650030}"/>
          </ac:picMkLst>
        </pc:picChg>
        <pc:picChg chg="add mod">
          <ac:chgData name="DEBARGHYA BHOWMICK" userId="c8bbdb179bdd293f" providerId="LiveId" clId="{261C9479-859B-46A7-A74A-DD5C1F972872}" dt="2025-10-04T20:20:43.907" v="892" actId="1076"/>
          <ac:picMkLst>
            <pc:docMk/>
            <pc:sldMk cId="4283434154" sldId="258"/>
            <ac:picMk id="1038" creationId="{75971198-01CD-F8AE-FA0E-0901EFC3986E}"/>
          </ac:picMkLst>
        </pc:picChg>
        <pc:picChg chg="add mod">
          <ac:chgData name="DEBARGHYA BHOWMICK" userId="c8bbdb179bdd293f" providerId="LiveId" clId="{261C9479-859B-46A7-A74A-DD5C1F972872}" dt="2025-10-04T18:11:03.061" v="816" actId="1037"/>
          <ac:picMkLst>
            <pc:docMk/>
            <pc:sldMk cId="4283434154" sldId="258"/>
            <ac:picMk id="1040" creationId="{BD57BB82-0497-50FC-BBD5-4766B30045D8}"/>
          </ac:picMkLst>
        </pc:picChg>
        <pc:picChg chg="add mod">
          <ac:chgData name="DEBARGHYA BHOWMICK" userId="c8bbdb179bdd293f" providerId="LiveId" clId="{261C9479-859B-46A7-A74A-DD5C1F972872}" dt="2025-10-04T18:12:35.607" v="822" actId="14100"/>
          <ac:picMkLst>
            <pc:docMk/>
            <pc:sldMk cId="4283434154" sldId="258"/>
            <ac:picMk id="1042" creationId="{2C78F224-C20A-E876-2ED4-42F2431453C9}"/>
          </ac:picMkLst>
        </pc:picChg>
        <pc:picChg chg="add del mod">
          <ac:chgData name="DEBARGHYA BHOWMICK" userId="c8bbdb179bdd293f" providerId="LiveId" clId="{261C9479-859B-46A7-A74A-DD5C1F972872}" dt="2025-10-04T18:13:49.254" v="828" actId="478"/>
          <ac:picMkLst>
            <pc:docMk/>
            <pc:sldMk cId="4283434154" sldId="258"/>
            <ac:picMk id="1044" creationId="{EBF566F4-C748-28FF-3B02-56F2B0F2EB2A}"/>
          </ac:picMkLst>
        </pc:picChg>
        <pc:picChg chg="add mod">
          <ac:chgData name="DEBARGHYA BHOWMICK" userId="c8bbdb179bdd293f" providerId="LiveId" clId="{261C9479-859B-46A7-A74A-DD5C1F972872}" dt="2025-10-04T18:14:39.923" v="834" actId="14100"/>
          <ac:picMkLst>
            <pc:docMk/>
            <pc:sldMk cId="4283434154" sldId="258"/>
            <ac:picMk id="1046" creationId="{CBCD82D6-7C0F-5CE0-55B5-B69D1814F019}"/>
          </ac:picMkLst>
        </pc:picChg>
        <pc:picChg chg="add mod modCrop">
          <ac:chgData name="DEBARGHYA BHOWMICK" userId="c8bbdb179bdd293f" providerId="LiveId" clId="{261C9479-859B-46A7-A74A-DD5C1F972872}" dt="2025-10-04T18:16:36.557" v="847" actId="1076"/>
          <ac:picMkLst>
            <pc:docMk/>
            <pc:sldMk cId="4283434154" sldId="258"/>
            <ac:picMk id="1048" creationId="{AEA793B8-C506-5BA5-9579-9D845A5E24EF}"/>
          </ac:picMkLst>
        </pc:picChg>
        <pc:picChg chg="add mod">
          <ac:chgData name="DEBARGHYA BHOWMICK" userId="c8bbdb179bdd293f" providerId="LiveId" clId="{261C9479-859B-46A7-A74A-DD5C1F972872}" dt="2025-10-04T18:32:01.719" v="856" actId="1076"/>
          <ac:picMkLst>
            <pc:docMk/>
            <pc:sldMk cId="4283434154" sldId="258"/>
            <ac:picMk id="1050" creationId="{9BA535EF-377A-B23A-7F17-B7193AB37F47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5122" creationId="{C9FCF1F6-18DC-1C94-B7A9-CC44792041A9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5124" creationId="{5DE628A5-2032-48B4-52C3-73388CBDE09F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5126" creationId="{665B4647-5DB0-F33A-18E9-D111B284B8A1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5128" creationId="{31518FA0-B497-BDDB-5A4D-963D5B954B62}"/>
          </ac:picMkLst>
        </pc:picChg>
        <pc:picChg chg="add mod">
          <ac:chgData name="DEBARGHYA BHOWMICK" userId="c8bbdb179bdd293f" providerId="LiveId" clId="{261C9479-859B-46A7-A74A-DD5C1F972872}" dt="2025-10-04T20:19:08.362" v="877" actId="1076"/>
          <ac:picMkLst>
            <pc:docMk/>
            <pc:sldMk cId="4283434154" sldId="258"/>
            <ac:picMk id="5130" creationId="{AA39F06D-5A4C-0FE8-4422-7365131F56F3}"/>
          </ac:picMkLst>
        </pc:picChg>
        <pc:picChg chg="add mod">
          <ac:chgData name="DEBARGHYA BHOWMICK" userId="c8bbdb179bdd293f" providerId="LiveId" clId="{261C9479-859B-46A7-A74A-DD5C1F972872}" dt="2025-10-04T20:27:15.639" v="939" actId="1076"/>
          <ac:picMkLst>
            <pc:docMk/>
            <pc:sldMk cId="4283434154" sldId="258"/>
            <ac:picMk id="5132" creationId="{DAD806E7-0A41-A89E-5290-6576464834FB}"/>
          </ac:picMkLst>
        </pc:picChg>
      </pc:sldChg>
      <pc:sldChg chg="addSp delSp modSp add mod">
        <pc:chgData name="DEBARGHYA BHOWMICK" userId="c8bbdb179bdd293f" providerId="LiveId" clId="{261C9479-859B-46A7-A74A-DD5C1F972872}" dt="2025-10-05T14:05:44.188" v="1006" actId="20577"/>
        <pc:sldMkLst>
          <pc:docMk/>
          <pc:sldMk cId="1884819028" sldId="259"/>
        </pc:sldMkLst>
        <pc:spChg chg="add mod">
          <ac:chgData name="DEBARGHYA BHOWMICK" userId="c8bbdb179bdd293f" providerId="LiveId" clId="{261C9479-859B-46A7-A74A-DD5C1F972872}" dt="2025-10-04T13:09:06.828" v="168" actId="20577"/>
          <ac:spMkLst>
            <pc:docMk/>
            <pc:sldMk cId="1884819028" sldId="259"/>
            <ac:spMk id="2" creationId="{207735CF-849C-DCF9-C262-31CB139C4C28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7" creationId="{CD50BE2D-EF62-C0E3-56B4-69F51E2EFEA4}"/>
          </ac:spMkLst>
        </pc:spChg>
        <pc:spChg chg="mod">
          <ac:chgData name="DEBARGHYA BHOWMICK" userId="c8bbdb179bdd293f" providerId="LiveId" clId="{261C9479-859B-46A7-A74A-DD5C1F972872}" dt="2025-10-05T14:05:03.626" v="996" actId="20577"/>
          <ac:spMkLst>
            <pc:docMk/>
            <pc:sldMk cId="1884819028" sldId="259"/>
            <ac:spMk id="8" creationId="{2EFF0EDC-24ED-D5F6-DF44-97F4E62DC535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11" creationId="{2F8223E3-831D-B98E-A15F-A9BE2D538C8F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15" creationId="{4B55255D-C81E-7AF2-3008-D9ACCA1D767A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17" creationId="{C83A2D30-4C39-B609-FD67-80DCA5884B82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18" creationId="{A5B4C52F-AF11-1F05-89AB-BE15DE4B4CE6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19" creationId="{961105E5-1501-69B7-FD4D-4761CEF4D69C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23" creationId="{6516BF2A-4234-8F06-0056-3E5D4B381DAB}"/>
          </ac:spMkLst>
        </pc:spChg>
        <pc:spChg chg="mod">
          <ac:chgData name="DEBARGHYA BHOWMICK" userId="c8bbdb179bdd293f" providerId="LiveId" clId="{261C9479-859B-46A7-A74A-DD5C1F972872}" dt="2025-10-04T16:54:50.919" v="599" actId="20577"/>
          <ac:spMkLst>
            <pc:docMk/>
            <pc:sldMk cId="1884819028" sldId="259"/>
            <ac:spMk id="29" creationId="{002746CA-C5D0-DF48-2701-CFD6E8B9DA6F}"/>
          </ac:spMkLst>
        </pc:spChg>
        <pc:spChg chg="mod">
          <ac:chgData name="DEBARGHYA BHOWMICK" userId="c8bbdb179bdd293f" providerId="LiveId" clId="{261C9479-859B-46A7-A74A-DD5C1F972872}" dt="2025-10-04T16:53:54.557" v="589" actId="18245"/>
          <ac:spMkLst>
            <pc:docMk/>
            <pc:sldMk cId="1884819028" sldId="259"/>
            <ac:spMk id="30" creationId="{C9008EDE-D6E5-4F83-8BC5-F407B57836FD}"/>
          </ac:spMkLst>
        </pc:spChg>
        <pc:spChg chg="mod">
          <ac:chgData name="DEBARGHYA BHOWMICK" userId="c8bbdb179bdd293f" providerId="LiveId" clId="{261C9479-859B-46A7-A74A-DD5C1F972872}" dt="2025-10-05T14:05:44.188" v="1006" actId="20577"/>
          <ac:spMkLst>
            <pc:docMk/>
            <pc:sldMk cId="1884819028" sldId="259"/>
            <ac:spMk id="32" creationId="{82A34C93-8140-D734-3B7F-173F00E26433}"/>
          </ac:spMkLst>
        </pc:spChg>
        <pc:spChg chg="mod">
          <ac:chgData name="DEBARGHYA BHOWMICK" userId="c8bbdb179bdd293f" providerId="LiveId" clId="{261C9479-859B-46A7-A74A-DD5C1F972872}" dt="2025-10-04T16:55:28.164" v="604" actId="207"/>
          <ac:spMkLst>
            <pc:docMk/>
            <pc:sldMk cId="1884819028" sldId="259"/>
            <ac:spMk id="34" creationId="{374EBA8A-E4D5-4715-AB3A-EC8F6ADD3F3D}"/>
          </ac:spMkLst>
        </pc:spChg>
        <pc:spChg chg="mod">
          <ac:chgData name="DEBARGHYA BHOWMICK" userId="c8bbdb179bdd293f" providerId="LiveId" clId="{261C9479-859B-46A7-A74A-DD5C1F972872}" dt="2025-10-04T16:55:06.452" v="603" actId="20577"/>
          <ac:spMkLst>
            <pc:docMk/>
            <pc:sldMk cId="1884819028" sldId="259"/>
            <ac:spMk id="35" creationId="{7B192280-4756-5B34-6E2F-A566A32651D2}"/>
          </ac:spMkLst>
        </pc:spChg>
        <pc:graphicFrameChg chg="add mod modGraphic">
          <ac:chgData name="DEBARGHYA BHOWMICK" userId="c8bbdb179bdd293f" providerId="LiveId" clId="{261C9479-859B-46A7-A74A-DD5C1F972872}" dt="2025-10-04T16:53:41.554" v="588" actId="1076"/>
          <ac:graphicFrameMkLst>
            <pc:docMk/>
            <pc:sldMk cId="1884819028" sldId="259"/>
            <ac:graphicFrameMk id="5" creationId="{268D423E-F78D-3F01-7EA2-F106298EFC3F}"/>
          </ac:graphicFrameMkLst>
        </pc:graphicFrameChg>
        <pc:picChg chg="add mod">
          <ac:chgData name="DEBARGHYA BHOWMICK" userId="c8bbdb179bdd293f" providerId="LiveId" clId="{261C9479-859B-46A7-A74A-DD5C1F972872}" dt="2025-10-04T13:08:08.113" v="115"/>
          <ac:picMkLst>
            <pc:docMk/>
            <pc:sldMk cId="1884819028" sldId="259"/>
            <ac:picMk id="3" creationId="{6FCCE794-3D62-7545-245D-2C1F34C732E9}"/>
          </ac:picMkLst>
        </pc:picChg>
        <pc:picChg chg="add mod">
          <ac:chgData name="DEBARGHYA BHOWMICK" userId="c8bbdb179bdd293f" providerId="LiveId" clId="{261C9479-859B-46A7-A74A-DD5C1F972872}" dt="2025-10-04T13:08:08.113" v="115"/>
          <ac:picMkLst>
            <pc:docMk/>
            <pc:sldMk cId="1884819028" sldId="259"/>
            <ac:picMk id="4" creationId="{8674E806-9AA0-825F-6A2E-6F7B756624B1}"/>
          </ac:picMkLst>
        </pc:picChg>
      </pc:sldChg>
      <pc:sldChg chg="addSp delSp modSp add mod">
        <pc:chgData name="DEBARGHYA BHOWMICK" userId="c8bbdb179bdd293f" providerId="LiveId" clId="{261C9479-859B-46A7-A74A-DD5C1F972872}" dt="2025-10-04T17:00:58.670" v="643" actId="14100"/>
        <pc:sldMkLst>
          <pc:docMk/>
          <pc:sldMk cId="1962195966" sldId="260"/>
        </pc:sldMkLst>
        <pc:spChg chg="add mod">
          <ac:chgData name="DEBARGHYA BHOWMICK" userId="c8bbdb179bdd293f" providerId="LiveId" clId="{261C9479-859B-46A7-A74A-DD5C1F972872}" dt="2025-10-04T13:09:26.334" v="187" actId="20577"/>
          <ac:spMkLst>
            <pc:docMk/>
            <pc:sldMk cId="1962195966" sldId="260"/>
            <ac:spMk id="2" creationId="{28EACFE7-D62F-5429-5FDD-BA0257FAA93A}"/>
          </ac:spMkLst>
        </pc:spChg>
        <pc:spChg chg="mod">
          <ac:chgData name="DEBARGHYA BHOWMICK" userId="c8bbdb179bdd293f" providerId="LiveId" clId="{261C9479-859B-46A7-A74A-DD5C1F972872}" dt="2025-10-04T17:00:25.118" v="636" actId="208"/>
          <ac:spMkLst>
            <pc:docMk/>
            <pc:sldMk cId="1962195966" sldId="260"/>
            <ac:spMk id="7" creationId="{5563FA4F-5DBD-FE74-9CE0-3EE21A2E59B4}"/>
          </ac:spMkLst>
        </pc:spChg>
        <pc:spChg chg="mod">
          <ac:chgData name="DEBARGHYA BHOWMICK" userId="c8bbdb179bdd293f" providerId="LiveId" clId="{261C9479-859B-46A7-A74A-DD5C1F972872}" dt="2025-10-04T17:00:07.762" v="634" actId="207"/>
          <ac:spMkLst>
            <pc:docMk/>
            <pc:sldMk cId="1962195966" sldId="260"/>
            <ac:spMk id="8" creationId="{710FBFA0-FE39-5B7C-AC84-996EC2A886ED}"/>
          </ac:spMkLst>
        </pc:spChg>
        <pc:spChg chg="mod">
          <ac:chgData name="DEBARGHYA BHOWMICK" userId="c8bbdb179bdd293f" providerId="LiveId" clId="{261C9479-859B-46A7-A74A-DD5C1F972872}" dt="2025-10-04T17:00:33.077" v="637" actId="208"/>
          <ac:spMkLst>
            <pc:docMk/>
            <pc:sldMk cId="1962195966" sldId="260"/>
            <ac:spMk id="9" creationId="{A9322D51-376E-B04C-4539-5CCC7508387A}"/>
          </ac:spMkLst>
        </pc:spChg>
        <pc:spChg chg="mod">
          <ac:chgData name="DEBARGHYA BHOWMICK" userId="c8bbdb179bdd293f" providerId="LiveId" clId="{261C9479-859B-46A7-A74A-DD5C1F972872}" dt="2025-10-04T17:00:17.414" v="635" actId="208"/>
          <ac:spMkLst>
            <pc:docMk/>
            <pc:sldMk cId="1962195966" sldId="260"/>
            <ac:spMk id="10" creationId="{C46548EC-2833-394D-B54B-E6E79AE71990}"/>
          </ac:spMkLst>
        </pc:spChg>
        <pc:spChg chg="mod">
          <ac:chgData name="DEBARGHYA BHOWMICK" userId="c8bbdb179bdd293f" providerId="LiveId" clId="{261C9479-859B-46A7-A74A-DD5C1F972872}" dt="2025-10-04T17:00:48.874" v="640" actId="14100"/>
          <ac:spMkLst>
            <pc:docMk/>
            <pc:sldMk cId="1962195966" sldId="260"/>
            <ac:spMk id="11" creationId="{D0D2FAF6-FE67-EC47-F53E-8E09A21105CE}"/>
          </ac:spMkLst>
        </pc:spChg>
        <pc:spChg chg="mod">
          <ac:chgData name="DEBARGHYA BHOWMICK" userId="c8bbdb179bdd293f" providerId="LiveId" clId="{261C9479-859B-46A7-A74A-DD5C1F972872}" dt="2025-10-04T17:00:52.703" v="641" actId="14100"/>
          <ac:spMkLst>
            <pc:docMk/>
            <pc:sldMk cId="1962195966" sldId="260"/>
            <ac:spMk id="12" creationId="{39F59B58-4CC0-3E8E-0B35-E8F2D0C82DCA}"/>
          </ac:spMkLst>
        </pc:spChg>
        <pc:spChg chg="mod">
          <ac:chgData name="DEBARGHYA BHOWMICK" userId="c8bbdb179bdd293f" providerId="LiveId" clId="{261C9479-859B-46A7-A74A-DD5C1F972872}" dt="2025-10-04T17:00:55.695" v="642" actId="14100"/>
          <ac:spMkLst>
            <pc:docMk/>
            <pc:sldMk cId="1962195966" sldId="260"/>
            <ac:spMk id="13" creationId="{289D7C08-A100-CAEE-F4B7-CE6538D51BD4}"/>
          </ac:spMkLst>
        </pc:spChg>
        <pc:spChg chg="mod">
          <ac:chgData name="DEBARGHYA BHOWMICK" userId="c8bbdb179bdd293f" providerId="LiveId" clId="{261C9479-859B-46A7-A74A-DD5C1F972872}" dt="2025-10-04T17:00:58.670" v="643" actId="14100"/>
          <ac:spMkLst>
            <pc:docMk/>
            <pc:sldMk cId="1962195966" sldId="260"/>
            <ac:spMk id="14" creationId="{7EB70211-D4E5-73EB-F158-91787A068F80}"/>
          </ac:spMkLst>
        </pc:spChg>
        <pc:grpChg chg="mod">
          <ac:chgData name="DEBARGHYA BHOWMICK" userId="c8bbdb179bdd293f" providerId="LiveId" clId="{261C9479-859B-46A7-A74A-DD5C1F972872}" dt="2025-10-04T16:59:14.604" v="620" actId="1076"/>
          <ac:grpSpMkLst>
            <pc:docMk/>
            <pc:sldMk cId="1962195966" sldId="260"/>
            <ac:grpSpMk id="6" creationId="{02D06FA0-C616-099F-5C56-41BF3BE59BB9}"/>
          </ac:grpSpMkLst>
        </pc:grpChg>
        <pc:graphicFrameChg chg="add del mod modGraphic">
          <ac:chgData name="DEBARGHYA BHOWMICK" userId="c8bbdb179bdd293f" providerId="LiveId" clId="{261C9479-859B-46A7-A74A-DD5C1F972872}" dt="2025-10-04T16:58:58.906" v="616" actId="18245"/>
          <ac:graphicFrameMkLst>
            <pc:docMk/>
            <pc:sldMk cId="1962195966" sldId="260"/>
            <ac:graphicFrameMk id="5" creationId="{78B974F0-5438-FD30-209D-3330D7C4D725}"/>
          </ac:graphicFrameMkLst>
        </pc:graphicFrameChg>
        <pc:picChg chg="add mod">
          <ac:chgData name="DEBARGHYA BHOWMICK" userId="c8bbdb179bdd293f" providerId="LiveId" clId="{261C9479-859B-46A7-A74A-DD5C1F972872}" dt="2025-10-04T13:08:09.925" v="116"/>
          <ac:picMkLst>
            <pc:docMk/>
            <pc:sldMk cId="1962195966" sldId="260"/>
            <ac:picMk id="3" creationId="{EC0B963A-331C-08F3-544B-4D25F5AF3B3F}"/>
          </ac:picMkLst>
        </pc:picChg>
        <pc:picChg chg="add mod">
          <ac:chgData name="DEBARGHYA BHOWMICK" userId="c8bbdb179bdd293f" providerId="LiveId" clId="{261C9479-859B-46A7-A74A-DD5C1F972872}" dt="2025-10-04T13:08:09.925" v="116"/>
          <ac:picMkLst>
            <pc:docMk/>
            <pc:sldMk cId="1962195966" sldId="260"/>
            <ac:picMk id="4" creationId="{69F95954-E24B-3681-F52C-72B75A25AF84}"/>
          </ac:picMkLst>
        </pc:picChg>
      </pc:sldChg>
      <pc:sldChg chg="addSp delSp modSp add mod">
        <pc:chgData name="DEBARGHYA BHOWMICK" userId="c8bbdb179bdd293f" providerId="LiveId" clId="{261C9479-859B-46A7-A74A-DD5C1F972872}" dt="2025-10-04T17:11:47.376" v="732" actId="207"/>
        <pc:sldMkLst>
          <pc:docMk/>
          <pc:sldMk cId="1629337784" sldId="261"/>
        </pc:sldMkLst>
        <pc:spChg chg="add mod">
          <ac:chgData name="DEBARGHYA BHOWMICK" userId="c8bbdb179bdd293f" providerId="LiveId" clId="{261C9479-859B-46A7-A74A-DD5C1F972872}" dt="2025-10-04T13:10:39.705" v="210" actId="20577"/>
          <ac:spMkLst>
            <pc:docMk/>
            <pc:sldMk cId="1629337784" sldId="261"/>
            <ac:spMk id="2" creationId="{F6479A9D-FFF8-CC17-8F9D-309E03D67CAC}"/>
          </ac:spMkLst>
        </pc:spChg>
        <pc:spChg chg="mod">
          <ac:chgData name="DEBARGHYA BHOWMICK" userId="c8bbdb179bdd293f" providerId="LiveId" clId="{261C9479-859B-46A7-A74A-DD5C1F972872}" dt="2025-10-04T17:09:38.289" v="727" actId="12"/>
          <ac:spMkLst>
            <pc:docMk/>
            <pc:sldMk cId="1629337784" sldId="261"/>
            <ac:spMk id="7" creationId="{EFE756BB-CC98-5494-D57D-74FCCD62B5B4}"/>
          </ac:spMkLst>
        </pc:spChg>
        <pc:spChg chg="mod">
          <ac:chgData name="DEBARGHYA BHOWMICK" userId="c8bbdb179bdd293f" providerId="LiveId" clId="{261C9479-859B-46A7-A74A-DD5C1F972872}" dt="2025-10-04T17:11:47.376" v="732" actId="207"/>
          <ac:spMkLst>
            <pc:docMk/>
            <pc:sldMk cId="1629337784" sldId="261"/>
            <ac:spMk id="8" creationId="{81C986D2-FE0E-5437-53AF-8A7496BEC068}"/>
          </ac:spMkLst>
        </pc:spChg>
        <pc:spChg chg="mod">
          <ac:chgData name="DEBARGHYA BHOWMICK" userId="c8bbdb179bdd293f" providerId="LiveId" clId="{261C9479-859B-46A7-A74A-DD5C1F972872}" dt="2025-10-04T17:09:38.289" v="727" actId="12"/>
          <ac:spMkLst>
            <pc:docMk/>
            <pc:sldMk cId="1629337784" sldId="261"/>
            <ac:spMk id="9" creationId="{B41B590F-799D-9F89-08E2-281F1212F291}"/>
          </ac:spMkLst>
        </pc:spChg>
        <pc:spChg chg="mod">
          <ac:chgData name="DEBARGHYA BHOWMICK" userId="c8bbdb179bdd293f" providerId="LiveId" clId="{261C9479-859B-46A7-A74A-DD5C1F972872}" dt="2025-10-04T17:11:47.376" v="732" actId="207"/>
          <ac:spMkLst>
            <pc:docMk/>
            <pc:sldMk cId="1629337784" sldId="261"/>
            <ac:spMk id="10" creationId="{5439AF14-E563-E1C8-4FEA-76582AB2B7DA}"/>
          </ac:spMkLst>
        </pc:spChg>
        <pc:spChg chg="mod">
          <ac:chgData name="DEBARGHYA BHOWMICK" userId="c8bbdb179bdd293f" providerId="LiveId" clId="{261C9479-859B-46A7-A74A-DD5C1F972872}" dt="2025-10-04T17:09:38.289" v="727" actId="12"/>
          <ac:spMkLst>
            <pc:docMk/>
            <pc:sldMk cId="1629337784" sldId="261"/>
            <ac:spMk id="11" creationId="{5198921A-72EE-8D86-3064-7BB4ECD8230B}"/>
          </ac:spMkLst>
        </pc:spChg>
        <pc:spChg chg="mod">
          <ac:chgData name="DEBARGHYA BHOWMICK" userId="c8bbdb179bdd293f" providerId="LiveId" clId="{261C9479-859B-46A7-A74A-DD5C1F972872}" dt="2025-10-04T17:11:47.376" v="732" actId="207"/>
          <ac:spMkLst>
            <pc:docMk/>
            <pc:sldMk cId="1629337784" sldId="261"/>
            <ac:spMk id="12" creationId="{BB59ED56-6BE8-B6DF-091B-7AFCD8C20CD0}"/>
          </ac:spMkLst>
        </pc:spChg>
        <pc:spChg chg="mod">
          <ac:chgData name="DEBARGHYA BHOWMICK" userId="c8bbdb179bdd293f" providerId="LiveId" clId="{261C9479-859B-46A7-A74A-DD5C1F972872}" dt="2025-10-04T17:09:38.289" v="727" actId="12"/>
          <ac:spMkLst>
            <pc:docMk/>
            <pc:sldMk cId="1629337784" sldId="261"/>
            <ac:spMk id="13" creationId="{73CA0195-A702-1257-F102-D7D8BB65927B}"/>
          </ac:spMkLst>
        </pc:spChg>
        <pc:spChg chg="mod">
          <ac:chgData name="DEBARGHYA BHOWMICK" userId="c8bbdb179bdd293f" providerId="LiveId" clId="{261C9479-859B-46A7-A74A-DD5C1F972872}" dt="2025-10-04T17:11:47.376" v="732" actId="207"/>
          <ac:spMkLst>
            <pc:docMk/>
            <pc:sldMk cId="1629337784" sldId="261"/>
            <ac:spMk id="14" creationId="{A2E75AB8-08DF-8E1E-FB7D-ADFCF3CB8077}"/>
          </ac:spMkLst>
        </pc:spChg>
        <pc:grpChg chg="mod">
          <ac:chgData name="DEBARGHYA BHOWMICK" userId="c8bbdb179bdd293f" providerId="LiveId" clId="{261C9479-859B-46A7-A74A-DD5C1F972872}" dt="2025-10-04T17:09:27.195" v="726" actId="18245"/>
          <ac:grpSpMkLst>
            <pc:docMk/>
            <pc:sldMk cId="1629337784" sldId="261"/>
            <ac:grpSpMk id="6" creationId="{E71A2283-3C57-68B7-EAF6-224AE7EFA0D9}"/>
          </ac:grpSpMkLst>
        </pc:grpChg>
        <pc:graphicFrameChg chg="add del mod modGraphic">
          <ac:chgData name="DEBARGHYA BHOWMICK" userId="c8bbdb179bdd293f" providerId="LiveId" clId="{261C9479-859B-46A7-A74A-DD5C1F972872}" dt="2025-10-04T17:09:27.195" v="726" actId="18245"/>
          <ac:graphicFrameMkLst>
            <pc:docMk/>
            <pc:sldMk cId="1629337784" sldId="261"/>
            <ac:graphicFrameMk id="5" creationId="{E3F8E52D-ED09-6036-8E68-27B5FCE482AA}"/>
          </ac:graphicFrameMkLst>
        </pc:graphicFrameChg>
        <pc:picChg chg="add mod">
          <ac:chgData name="DEBARGHYA BHOWMICK" userId="c8bbdb179bdd293f" providerId="LiveId" clId="{261C9479-859B-46A7-A74A-DD5C1F972872}" dt="2025-10-04T13:08:11.704" v="117"/>
          <ac:picMkLst>
            <pc:docMk/>
            <pc:sldMk cId="1629337784" sldId="261"/>
            <ac:picMk id="3" creationId="{23BBAA9A-50E3-2CA7-BD15-033DF43CAF07}"/>
          </ac:picMkLst>
        </pc:picChg>
        <pc:picChg chg="add mod">
          <ac:chgData name="DEBARGHYA BHOWMICK" userId="c8bbdb179bdd293f" providerId="LiveId" clId="{261C9479-859B-46A7-A74A-DD5C1F972872}" dt="2025-10-04T13:08:11.704" v="117"/>
          <ac:picMkLst>
            <pc:docMk/>
            <pc:sldMk cId="1629337784" sldId="261"/>
            <ac:picMk id="4" creationId="{C6E6AA5E-A0DB-CB24-E30E-EDB91322F5C6}"/>
          </ac:picMkLst>
        </pc:picChg>
      </pc:sldChg>
      <pc:sldMasterChg chg="setBg modSldLayout">
        <pc:chgData name="DEBARGHYA BHOWMICK" userId="c8bbdb179bdd293f" providerId="LiveId" clId="{261C9479-859B-46A7-A74A-DD5C1F972872}" dt="2025-10-02T10:41:01.958" v="1"/>
        <pc:sldMasterMkLst>
          <pc:docMk/>
          <pc:sldMasterMk cId="3678049240" sldId="2147483648"/>
        </pc:sldMasterMkLst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524630518" sldId="2147483649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1767543209" sldId="2147483650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999903592" sldId="2147483651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290900511" sldId="2147483652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614488103" sldId="2147483653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324104104" sldId="2147483654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501075600" sldId="2147483655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821316708" sldId="2147483656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610032561" sldId="2147483657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3390115420" sldId="2147483658"/>
          </pc:sldLayoutMkLst>
        </pc:sldLayoutChg>
        <pc:sldLayoutChg chg="setBg">
          <pc:chgData name="DEBARGHYA BHOWMICK" userId="c8bbdb179bdd293f" providerId="LiveId" clId="{261C9479-859B-46A7-A74A-DD5C1F972872}" dt="2025-10-02T10:41:01.958" v="1"/>
          <pc:sldLayoutMkLst>
            <pc:docMk/>
            <pc:sldMasterMk cId="3678049240" sldId="2147483648"/>
            <pc:sldLayoutMk cId="2881980009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FBD8F-3516-9EC3-FE52-39559DA47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1D34E8-6594-5151-E964-05A38158B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3259F-DA72-5C13-DD40-7CCDB42D1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54FF4-DEA9-C6A0-4DE8-5C5417594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34E95-1D1F-702B-F14D-F20E192E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630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D88-A284-621E-CB65-6756A125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2268C3-4718-4024-8D82-49AA1FCE72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5ABC4-BF89-BE38-9930-7969515A7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D7801-6CFF-D3DE-6B2E-2A2AFD5B9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2D628-13B2-0757-E120-3B0650B0D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115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88F6E2-8E68-B545-0D40-8E4B7C44D3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7654BD-B44F-AF10-90F9-6DF77B5F1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F3233-DC94-7732-F6A9-71E573C7F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FA8E4-2C95-4AB6-588D-46E9DF71E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D29C2-1845-65CA-E84E-EB686D1E5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980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68026-524A-6F68-1075-5952C7BF7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A311-D1C1-8FF1-CFD6-4A2EBE065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50569-3C8C-746B-BEEC-97D4DED75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EB483-F3F5-643C-F7E8-34DF3AEA6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DB27A-55C8-3875-F444-07C5CA80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54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6EDE3-5B79-2126-DFC1-380974C1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6452E-E990-8E70-0796-713C3D2B5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3227-F801-8B24-26AF-6ADAB5B2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00236-369D-8837-90CA-7A58F3C0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51C82-3939-AC63-C87F-ACC233AA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9903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E676F-2168-89DC-05CE-46FD260D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939B5-0F54-002D-B57E-FA5A05FC65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5DEEB-7E7A-D35D-4FB5-864B188921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4EC8E-DB70-80F4-3BE9-A5F4F4713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FB7532-0C14-6E07-11F0-53B33A1F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F9D42-9C25-CB8B-FFC6-C0C89AACE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900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6D08F-B0DC-3BD6-796A-6C98417FA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A851B-3508-2B19-C51B-7A4AB4F00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1DF3B3-CEB3-51D2-AB18-9681B3C0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7BF6F9-7181-DDA1-4CEB-48A4925B3E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1CCD10-1FDD-F4AC-89B9-FF3137557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95D75B-34A2-EA3C-F04A-286B0135C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2DE661-0445-721E-ADC5-17C77C57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ADDE4C-763A-939A-FE16-6BD3CAD3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488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1AA8D-1B40-3EB1-DA01-624CBC2F3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B9F0D-DA16-5218-27D7-6DBE767D1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8F690B-978A-0DA8-1B9E-8F36B8C48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4017FA-186E-9B5D-1E99-FA889114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04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B2B6A9-F27B-6CAE-32B6-7A4FF8F4A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93FC59-C9FE-DFEC-5D39-02AFB684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DCFEAF-2FEC-9382-7E47-C21598E1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07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1B34-A80F-F750-B0EA-86C8D28E0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FB5DC-DA38-9E33-C126-E24E6C055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1474D-38D1-200E-8005-AA9061A13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04701-09A0-539F-B4A9-3DED07C81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A1B86-E33D-F8EA-0425-8F5DD65D1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9FAD9-9299-69E8-9D22-70C419FE8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1316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D17E9-873F-C067-7665-B145130A8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66AA13-BE0A-0D59-9B5B-BA1D7A62E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B7E8D-9822-E67F-5C7C-1079E36B3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A9EF2-BE22-877F-F99A-F820CDA2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3C925-0B66-5E55-E128-800FFF7DD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F83BC-BF1B-C534-3B35-29A43316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032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457E2-41CA-F66B-9670-A087E12A5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A97239-14C7-4168-8914-FA7D9D4EE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14FBB-1C8A-EE52-F2DA-70536B779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13012-39E2-4949-83F9-8C431B351FBB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CF33C-2A17-F5C7-80CE-DE354D4384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B1C4B-B64D-05A2-CAB7-DC8BBB3D1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AA839-14F0-4A4A-8199-DF78DA472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049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hyperlink" Target="https://nabhyaantrax.netlify.app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B5EA2-AC29-B05B-F2EF-132CAB76DC36}"/>
              </a:ext>
            </a:extLst>
          </p:cNvPr>
          <p:cNvSpPr txBox="1"/>
          <p:nvPr/>
        </p:nvSpPr>
        <p:spPr>
          <a:xfrm>
            <a:off x="1074773" y="1660080"/>
            <a:ext cx="62297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 err="1">
                <a:solidFill>
                  <a:schemeClr val="bg1"/>
                </a:solidFill>
                <a:latin typeface="Arial Black" panose="020B0A04020102020204" pitchFamily="34" charset="0"/>
              </a:rPr>
              <a:t>NabhyaantraX</a:t>
            </a:r>
            <a:endParaRPr lang="en-IN" sz="6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E1320F-92DA-F583-6E7D-2096120F42A5}"/>
              </a:ext>
            </a:extLst>
          </p:cNvPr>
          <p:cNvSpPr txBox="1"/>
          <p:nvPr/>
        </p:nvSpPr>
        <p:spPr>
          <a:xfrm>
            <a:off x="1074774" y="2554875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Exploring the cosmos with the power of AI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5F6933-BAE5-4730-DA5D-07F25A83B81D}"/>
              </a:ext>
            </a:extLst>
          </p:cNvPr>
          <p:cNvSpPr txBox="1"/>
          <p:nvPr/>
        </p:nvSpPr>
        <p:spPr>
          <a:xfrm>
            <a:off x="1074774" y="501325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Team:</a:t>
            </a:r>
            <a:r>
              <a:rPr lang="en-US" dirty="0">
                <a:solidFill>
                  <a:schemeClr val="bg1"/>
                </a:solidFill>
              </a:rPr>
              <a:t> Below Average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1BABE2-5E64-D070-C100-C8531ACF51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260" y="1660079"/>
            <a:ext cx="6105871" cy="65057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8BC83E-18D0-7EEC-C442-1F44A8D3B882}"/>
              </a:ext>
            </a:extLst>
          </p:cNvPr>
          <p:cNvSpPr txBox="1"/>
          <p:nvPr/>
        </p:nvSpPr>
        <p:spPr>
          <a:xfrm>
            <a:off x="1074773" y="4728275"/>
            <a:ext cx="6597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Hackathon:</a:t>
            </a:r>
            <a:r>
              <a:rPr lang="en-IN" dirty="0">
                <a:solidFill>
                  <a:schemeClr val="bg1"/>
                </a:solidFill>
              </a:rPr>
              <a:t> NASA Space Apps Challenge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D2B602-65D2-790E-BD71-6C97C3D243CE}"/>
              </a:ext>
            </a:extLst>
          </p:cNvPr>
          <p:cNvSpPr txBox="1"/>
          <p:nvPr/>
        </p:nvSpPr>
        <p:spPr>
          <a:xfrm>
            <a:off x="1074773" y="4443296"/>
            <a:ext cx="6597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Challenge: </a:t>
            </a:r>
            <a:r>
              <a:rPr lang="en-US" dirty="0">
                <a:solidFill>
                  <a:schemeClr val="bg1"/>
                </a:solidFill>
              </a:rPr>
              <a:t>A World Away: Hunting for Exoplanets with AI</a:t>
            </a:r>
          </a:p>
        </p:txBody>
      </p:sp>
    </p:spTree>
    <p:extLst>
      <p:ext uri="{BB962C8B-B14F-4D97-AF65-F5344CB8AC3E}">
        <p14:creationId xmlns:p14="http://schemas.microsoft.com/office/powerpoint/2010/main" val="4004181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F4D72-6871-A404-FD43-1A129FEA3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07C138-CF7D-ADE5-4DA4-83A440198E2B}"/>
              </a:ext>
            </a:extLst>
          </p:cNvPr>
          <p:cNvSpPr txBox="1"/>
          <p:nvPr/>
        </p:nvSpPr>
        <p:spPr>
          <a:xfrm>
            <a:off x="0" y="394474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Arial Black" panose="020B0A04020102020204" pitchFamily="34" charset="0"/>
              </a:rPr>
              <a:t>IDEA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2F5814-2659-6F09-5501-19104E6CE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9" y="154699"/>
            <a:ext cx="883364" cy="941213"/>
          </a:xfrm>
          <a:prstGeom prst="rect">
            <a:avLst/>
          </a:prstGeom>
        </p:spPr>
      </p:pic>
      <p:pic>
        <p:nvPicPr>
          <p:cNvPr id="1026" name="Picture 2" descr="Solar System Simulation - NASA space apps">
            <a:extLst>
              <a:ext uri="{FF2B5EF4-FFF2-40B4-BE49-F238E27FC236}">
                <a16:creationId xmlns:a16="http://schemas.microsoft.com/office/drawing/2014/main" id="{322E386F-1F1A-F521-ED07-BF071FAF7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209" y="154699"/>
            <a:ext cx="2654702" cy="94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C2BE203-FBF3-E11A-8F5E-3C4B506C43B2}"/>
              </a:ext>
            </a:extLst>
          </p:cNvPr>
          <p:cNvGrpSpPr/>
          <p:nvPr/>
        </p:nvGrpSpPr>
        <p:grpSpPr>
          <a:xfrm>
            <a:off x="563592" y="1610264"/>
            <a:ext cx="11064815" cy="4468483"/>
            <a:chOff x="563592" y="1610264"/>
            <a:chExt cx="11064815" cy="4468483"/>
          </a:xfrm>
        </p:grpSpPr>
        <p:sp>
          <p:nvSpPr>
            <p:cNvPr id="8" name="Arrow: Notched Right 7">
              <a:extLst>
                <a:ext uri="{FF2B5EF4-FFF2-40B4-BE49-F238E27FC236}">
                  <a16:creationId xmlns:a16="http://schemas.microsoft.com/office/drawing/2014/main" id="{CC54D646-A432-523E-1FDF-E282098C8F00}"/>
                </a:ext>
              </a:extLst>
            </p:cNvPr>
            <p:cNvSpPr/>
            <p:nvPr/>
          </p:nvSpPr>
          <p:spPr>
            <a:xfrm>
              <a:off x="563592" y="2950809"/>
              <a:ext cx="11064815" cy="1787393"/>
            </a:xfrm>
            <a:prstGeom prst="notchedRightArrow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CB5916A-A70E-E9FE-95DC-987D1BA5BCF5}"/>
                </a:ext>
              </a:extLst>
            </p:cNvPr>
            <p:cNvSpPr/>
            <p:nvPr/>
          </p:nvSpPr>
          <p:spPr>
            <a:xfrm>
              <a:off x="568576" y="1610264"/>
              <a:ext cx="2709462" cy="1787393"/>
            </a:xfrm>
            <a:custGeom>
              <a:avLst/>
              <a:gdLst>
                <a:gd name="connsiteX0" fmla="*/ 0 w 2397196"/>
                <a:gd name="connsiteY0" fmla="*/ 0 h 1787393"/>
                <a:gd name="connsiteX1" fmla="*/ 2397196 w 2397196"/>
                <a:gd name="connsiteY1" fmla="*/ 0 h 1787393"/>
                <a:gd name="connsiteX2" fmla="*/ 2397196 w 2397196"/>
                <a:gd name="connsiteY2" fmla="*/ 1787393 h 1787393"/>
                <a:gd name="connsiteX3" fmla="*/ 0 w 2397196"/>
                <a:gd name="connsiteY3" fmla="*/ 1787393 h 1787393"/>
                <a:gd name="connsiteX4" fmla="*/ 0 w 2397196"/>
                <a:gd name="connsiteY4" fmla="*/ 0 h 178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7196" h="1787393">
                  <a:moveTo>
                    <a:pt x="0" y="0"/>
                  </a:moveTo>
                  <a:lnTo>
                    <a:pt x="2397196" y="0"/>
                  </a:lnTo>
                  <a:lnTo>
                    <a:pt x="2397196" y="1787393"/>
                  </a:lnTo>
                  <a:lnTo>
                    <a:pt x="0" y="17873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2456" tIns="92456" rIns="92456" bIns="92456" numCol="1" spcCol="1270" anchor="b" anchorCtr="1">
              <a:noAutofit/>
            </a:bodyPr>
            <a:lstStyle/>
            <a:p>
              <a:pPr marL="0" lvl="0" indent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300" b="1" kern="1200" dirty="0">
                  <a:solidFill>
                    <a:schemeClr val="bg1"/>
                  </a:solidFill>
                </a:rPr>
                <a:t>Key Problems We Are Addressing</a:t>
              </a:r>
              <a:endParaRPr lang="en-IN" sz="13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Manual exoplanet classification is slow &amp; error-prone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Large volumes of NASA mission data remain underutilized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Lack of accessible tools for researchers &amp; space enthusiasts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EE95A65-2C69-CF8E-67F5-D8AE04EAB39E}"/>
                </a:ext>
              </a:extLst>
            </p:cNvPr>
            <p:cNvSpPr/>
            <p:nvPr/>
          </p:nvSpPr>
          <p:spPr>
            <a:xfrm>
              <a:off x="1543750" y="3621081"/>
              <a:ext cx="446848" cy="44684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DD8AD91-CC5B-76C9-0A01-AAC0596C5200}"/>
                </a:ext>
              </a:extLst>
            </p:cNvPr>
            <p:cNvSpPr/>
            <p:nvPr/>
          </p:nvSpPr>
          <p:spPr>
            <a:xfrm>
              <a:off x="3085632" y="4291354"/>
              <a:ext cx="2397196" cy="1787393"/>
            </a:xfrm>
            <a:custGeom>
              <a:avLst/>
              <a:gdLst>
                <a:gd name="connsiteX0" fmla="*/ 0 w 2397196"/>
                <a:gd name="connsiteY0" fmla="*/ 0 h 1787393"/>
                <a:gd name="connsiteX1" fmla="*/ 2397196 w 2397196"/>
                <a:gd name="connsiteY1" fmla="*/ 0 h 1787393"/>
                <a:gd name="connsiteX2" fmla="*/ 2397196 w 2397196"/>
                <a:gd name="connsiteY2" fmla="*/ 1787393 h 1787393"/>
                <a:gd name="connsiteX3" fmla="*/ 0 w 2397196"/>
                <a:gd name="connsiteY3" fmla="*/ 1787393 h 1787393"/>
                <a:gd name="connsiteX4" fmla="*/ 0 w 2397196"/>
                <a:gd name="connsiteY4" fmla="*/ 0 h 178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7196" h="1787393">
                  <a:moveTo>
                    <a:pt x="0" y="0"/>
                  </a:moveTo>
                  <a:lnTo>
                    <a:pt x="2397196" y="0"/>
                  </a:lnTo>
                  <a:lnTo>
                    <a:pt x="2397196" y="1787393"/>
                  </a:lnTo>
                  <a:lnTo>
                    <a:pt x="0" y="17873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2456" tIns="92456" rIns="92456" bIns="92456" numCol="1" spcCol="1270" anchor="t" anchorCtr="1">
              <a:noAutofit/>
            </a:bodyPr>
            <a:lstStyle/>
            <a:p>
              <a:pPr marL="0" lvl="0" indent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300" b="1" kern="1200" dirty="0">
                  <a:solidFill>
                    <a:schemeClr val="bg1"/>
                  </a:solidFill>
                </a:rPr>
                <a:t>Our Vision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Democratize exoplanet discovery through AI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Build a platform where science meets accessibility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Inspire curiosity &amp; learning about worlds beyond our own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78C3B55-BE3F-CF18-5F8C-323D4DD190FB}"/>
                </a:ext>
              </a:extLst>
            </p:cNvPr>
            <p:cNvSpPr/>
            <p:nvPr/>
          </p:nvSpPr>
          <p:spPr>
            <a:xfrm>
              <a:off x="4060806" y="3621081"/>
              <a:ext cx="446848" cy="44684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AC9D4EA-2284-8743-0BC8-A666F5A7EC1C}"/>
                </a:ext>
              </a:extLst>
            </p:cNvPr>
            <p:cNvSpPr/>
            <p:nvPr/>
          </p:nvSpPr>
          <p:spPr>
            <a:xfrm>
              <a:off x="5602688" y="1610264"/>
              <a:ext cx="2397196" cy="1787393"/>
            </a:xfrm>
            <a:custGeom>
              <a:avLst/>
              <a:gdLst>
                <a:gd name="connsiteX0" fmla="*/ 0 w 2397196"/>
                <a:gd name="connsiteY0" fmla="*/ 0 h 1787393"/>
                <a:gd name="connsiteX1" fmla="*/ 2397196 w 2397196"/>
                <a:gd name="connsiteY1" fmla="*/ 0 h 1787393"/>
                <a:gd name="connsiteX2" fmla="*/ 2397196 w 2397196"/>
                <a:gd name="connsiteY2" fmla="*/ 1787393 h 1787393"/>
                <a:gd name="connsiteX3" fmla="*/ 0 w 2397196"/>
                <a:gd name="connsiteY3" fmla="*/ 1787393 h 1787393"/>
                <a:gd name="connsiteX4" fmla="*/ 0 w 2397196"/>
                <a:gd name="connsiteY4" fmla="*/ 0 h 178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7196" h="1787393">
                  <a:moveTo>
                    <a:pt x="0" y="0"/>
                  </a:moveTo>
                  <a:lnTo>
                    <a:pt x="2397196" y="0"/>
                  </a:lnTo>
                  <a:lnTo>
                    <a:pt x="2397196" y="1787393"/>
                  </a:lnTo>
                  <a:lnTo>
                    <a:pt x="0" y="17873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2456" tIns="92456" rIns="92456" bIns="92456" numCol="1" spcCol="1270" anchor="b" anchorCtr="1">
              <a:noAutofit/>
            </a:bodyPr>
            <a:lstStyle/>
            <a:p>
              <a:pPr marL="0" lvl="0" indent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300" b="1" kern="1200" dirty="0">
                  <a:solidFill>
                    <a:schemeClr val="bg1"/>
                  </a:solidFill>
                </a:rPr>
                <a:t>Our Solution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b="1" kern="1200" dirty="0" err="1">
                  <a:solidFill>
                    <a:schemeClr val="bg1"/>
                  </a:solidFill>
                </a:rPr>
                <a:t>NabhyaantraX</a:t>
              </a:r>
              <a:r>
                <a:rPr lang="en-US" sz="1000" kern="1200" dirty="0">
                  <a:solidFill>
                    <a:schemeClr val="bg1"/>
                  </a:solidFill>
                </a:rPr>
                <a:t>: An AI-powered exoplanet detection platform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Classifies celestial bodies as </a:t>
              </a:r>
              <a:r>
                <a:rPr lang="en-US" sz="1000" i="1" kern="1200" dirty="0">
                  <a:solidFill>
                    <a:schemeClr val="bg1"/>
                  </a:solidFill>
                </a:rPr>
                <a:t>Confirmed, Candidate, or False Positive</a:t>
              </a:r>
              <a:endParaRPr lang="en-US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Supports manual input &amp; bulk CSV uploads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IN" sz="1000" kern="1200" dirty="0">
                  <a:solidFill>
                    <a:schemeClr val="bg1"/>
                  </a:solidFill>
                </a:rPr>
                <a:t>Interactive chatbot for exoplanet &amp; space Q&amp;A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BA2B11-0861-08A2-EF49-DAADB43A7931}"/>
                </a:ext>
              </a:extLst>
            </p:cNvPr>
            <p:cNvSpPr/>
            <p:nvPr/>
          </p:nvSpPr>
          <p:spPr>
            <a:xfrm>
              <a:off x="6577862" y="3621081"/>
              <a:ext cx="446848" cy="44684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7444DE6-63FA-2856-E637-3C2798EA6B1E}"/>
                </a:ext>
              </a:extLst>
            </p:cNvPr>
            <p:cNvSpPr/>
            <p:nvPr/>
          </p:nvSpPr>
          <p:spPr>
            <a:xfrm>
              <a:off x="8119744" y="4291354"/>
              <a:ext cx="2397196" cy="1787393"/>
            </a:xfrm>
            <a:custGeom>
              <a:avLst/>
              <a:gdLst>
                <a:gd name="connsiteX0" fmla="*/ 0 w 2397196"/>
                <a:gd name="connsiteY0" fmla="*/ 0 h 1787393"/>
                <a:gd name="connsiteX1" fmla="*/ 2397196 w 2397196"/>
                <a:gd name="connsiteY1" fmla="*/ 0 h 1787393"/>
                <a:gd name="connsiteX2" fmla="*/ 2397196 w 2397196"/>
                <a:gd name="connsiteY2" fmla="*/ 1787393 h 1787393"/>
                <a:gd name="connsiteX3" fmla="*/ 0 w 2397196"/>
                <a:gd name="connsiteY3" fmla="*/ 1787393 h 1787393"/>
                <a:gd name="connsiteX4" fmla="*/ 0 w 2397196"/>
                <a:gd name="connsiteY4" fmla="*/ 0 h 178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7196" h="1787393">
                  <a:moveTo>
                    <a:pt x="0" y="0"/>
                  </a:moveTo>
                  <a:lnTo>
                    <a:pt x="2397196" y="0"/>
                  </a:lnTo>
                  <a:lnTo>
                    <a:pt x="2397196" y="1787393"/>
                  </a:lnTo>
                  <a:lnTo>
                    <a:pt x="0" y="17873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2456" tIns="92456" rIns="92456" bIns="92456" numCol="1" spcCol="1270" anchor="t" anchorCtr="1">
              <a:noAutofit/>
            </a:bodyPr>
            <a:lstStyle/>
            <a:p>
              <a:pPr marL="0" lvl="0" indent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300" b="1" kern="1200" dirty="0">
                  <a:solidFill>
                    <a:schemeClr val="bg1"/>
                  </a:solidFill>
                </a:rPr>
                <a:t>Innovation &amp; Uniqueness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IN" sz="1000" kern="1200" dirty="0">
                  <a:solidFill>
                    <a:schemeClr val="bg1"/>
                  </a:solidFill>
                </a:rPr>
                <a:t>Combines AI classification + visualization + conversational learning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Model explainability with feature importance &amp; metrics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Integration-ready with NASA APIs for live exoplanet data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ü"/>
              </a:pPr>
              <a:r>
                <a:rPr lang="en-US" sz="1000" kern="1200" dirty="0">
                  <a:solidFill>
                    <a:schemeClr val="bg1"/>
                  </a:solidFill>
                </a:rPr>
                <a:t>Designed for both researchers &amp; students, bridging science &amp; education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9D6AFA4-8006-5D2D-D68A-484481A44CDD}"/>
                </a:ext>
              </a:extLst>
            </p:cNvPr>
            <p:cNvSpPr/>
            <p:nvPr/>
          </p:nvSpPr>
          <p:spPr>
            <a:xfrm>
              <a:off x="9094919" y="3621081"/>
              <a:ext cx="446848" cy="44684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41336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4F346-A4A0-901F-2B69-54CD22BC2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2A7596-BF63-982C-7B39-025024AE8F46}"/>
              </a:ext>
            </a:extLst>
          </p:cNvPr>
          <p:cNvSpPr txBox="1"/>
          <p:nvPr/>
        </p:nvSpPr>
        <p:spPr>
          <a:xfrm>
            <a:off x="0" y="394474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TECHNICAL APPROACH</a:t>
            </a:r>
            <a:endParaRPr lang="en-IN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93E8AD-30C9-EED7-0597-2A5AA340A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9" y="154699"/>
            <a:ext cx="883364" cy="941213"/>
          </a:xfrm>
          <a:prstGeom prst="rect">
            <a:avLst/>
          </a:prstGeom>
        </p:spPr>
      </p:pic>
      <p:pic>
        <p:nvPicPr>
          <p:cNvPr id="4" name="Picture 2" descr="Solar System Simulation - NASA space apps">
            <a:extLst>
              <a:ext uri="{FF2B5EF4-FFF2-40B4-BE49-F238E27FC236}">
                <a16:creationId xmlns:a16="http://schemas.microsoft.com/office/drawing/2014/main" id="{B42E1CF1-27ED-D267-313C-74D368CD8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209" y="154699"/>
            <a:ext cx="2654702" cy="94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FD2C5A3-4F58-C5E6-49BC-B4D008C0517A}"/>
              </a:ext>
            </a:extLst>
          </p:cNvPr>
          <p:cNvGrpSpPr/>
          <p:nvPr/>
        </p:nvGrpSpPr>
        <p:grpSpPr>
          <a:xfrm>
            <a:off x="353089" y="1489142"/>
            <a:ext cx="4972284" cy="903600"/>
            <a:chOff x="353089" y="1489142"/>
            <a:chExt cx="4972284" cy="90360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28A206C-08D1-4CE6-9861-E04A0A93107B}"/>
                </a:ext>
              </a:extLst>
            </p:cNvPr>
            <p:cNvSpPr/>
            <p:nvPr/>
          </p:nvSpPr>
          <p:spPr>
            <a:xfrm>
              <a:off x="353089" y="1636742"/>
              <a:ext cx="4972284" cy="756000"/>
            </a:xfrm>
            <a:custGeom>
              <a:avLst/>
              <a:gdLst>
                <a:gd name="connsiteX0" fmla="*/ 0 w 4972284"/>
                <a:gd name="connsiteY0" fmla="*/ 0 h 756000"/>
                <a:gd name="connsiteX1" fmla="*/ 4972284 w 4972284"/>
                <a:gd name="connsiteY1" fmla="*/ 0 h 756000"/>
                <a:gd name="connsiteX2" fmla="*/ 4972284 w 4972284"/>
                <a:gd name="connsiteY2" fmla="*/ 756000 h 756000"/>
                <a:gd name="connsiteX3" fmla="*/ 0 w 4972284"/>
                <a:gd name="connsiteY3" fmla="*/ 756000 h 756000"/>
                <a:gd name="connsiteX4" fmla="*/ 0 w 4972284"/>
                <a:gd name="connsiteY4" fmla="*/ 0 h 75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284" h="756000">
                  <a:moveTo>
                    <a:pt x="0" y="0"/>
                  </a:moveTo>
                  <a:lnTo>
                    <a:pt x="4972284" y="0"/>
                  </a:lnTo>
                  <a:lnTo>
                    <a:pt x="4972284" y="756000"/>
                  </a:lnTo>
                  <a:lnTo>
                    <a:pt x="0" y="7560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5904" tIns="208280" rIns="385904" bIns="71120" numCol="1" spcCol="1270" anchor="t" anchorCtr="0">
              <a:noAutofit/>
            </a:bodyPr>
            <a:lstStyle/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b="1" kern="1200" dirty="0">
                  <a:solidFill>
                    <a:schemeClr val="bg1"/>
                  </a:solidFill>
                </a:rPr>
                <a:t>Astronomers &amp; Researchers</a:t>
              </a:r>
              <a:r>
                <a:rPr lang="en-US" sz="1000" kern="1200" dirty="0">
                  <a:solidFill>
                    <a:schemeClr val="bg1"/>
                  </a:solidFill>
                </a:rPr>
                <a:t> – Need faster, accurate classification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b="1" kern="1200" dirty="0">
                  <a:solidFill>
                    <a:schemeClr val="bg1"/>
                  </a:solidFill>
                </a:rPr>
                <a:t>Students &amp; Enthusiasts</a:t>
              </a:r>
              <a:r>
                <a:rPr lang="en-US" sz="1000" kern="1200" dirty="0">
                  <a:solidFill>
                    <a:schemeClr val="bg1"/>
                  </a:solidFill>
                </a:rPr>
                <a:t> – Want interactive, educational tools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b="1" kern="1200" dirty="0">
                  <a:solidFill>
                    <a:schemeClr val="bg1"/>
                  </a:solidFill>
                </a:rPr>
                <a:t>NASA &amp; Space Agencies</a:t>
              </a:r>
              <a:r>
                <a:rPr lang="en-US" sz="1000" kern="1200" dirty="0">
                  <a:solidFill>
                    <a:schemeClr val="bg1"/>
                  </a:solidFill>
                </a:rPr>
                <a:t> – Benefit from AI-driven automation in discovery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0F795A7-E96E-DFBD-E7EC-ABB2C84B7175}"/>
                </a:ext>
              </a:extLst>
            </p:cNvPr>
            <p:cNvSpPr/>
            <p:nvPr/>
          </p:nvSpPr>
          <p:spPr>
            <a:xfrm>
              <a:off x="601460" y="1489142"/>
              <a:ext cx="1007970" cy="295200"/>
            </a:xfrm>
            <a:custGeom>
              <a:avLst/>
              <a:gdLst>
                <a:gd name="connsiteX0" fmla="*/ 0 w 1007970"/>
                <a:gd name="connsiteY0" fmla="*/ 49201 h 295200"/>
                <a:gd name="connsiteX1" fmla="*/ 49201 w 1007970"/>
                <a:gd name="connsiteY1" fmla="*/ 0 h 295200"/>
                <a:gd name="connsiteX2" fmla="*/ 958769 w 1007970"/>
                <a:gd name="connsiteY2" fmla="*/ 0 h 295200"/>
                <a:gd name="connsiteX3" fmla="*/ 1007970 w 1007970"/>
                <a:gd name="connsiteY3" fmla="*/ 49201 h 295200"/>
                <a:gd name="connsiteX4" fmla="*/ 1007970 w 1007970"/>
                <a:gd name="connsiteY4" fmla="*/ 245999 h 295200"/>
                <a:gd name="connsiteX5" fmla="*/ 958769 w 1007970"/>
                <a:gd name="connsiteY5" fmla="*/ 295200 h 295200"/>
                <a:gd name="connsiteX6" fmla="*/ 49201 w 1007970"/>
                <a:gd name="connsiteY6" fmla="*/ 295200 h 295200"/>
                <a:gd name="connsiteX7" fmla="*/ 0 w 1007970"/>
                <a:gd name="connsiteY7" fmla="*/ 245999 h 295200"/>
                <a:gd name="connsiteX8" fmla="*/ 0 w 1007970"/>
                <a:gd name="connsiteY8" fmla="*/ 49201 h 29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7970" h="295200">
                  <a:moveTo>
                    <a:pt x="0" y="49201"/>
                  </a:moveTo>
                  <a:cubicBezTo>
                    <a:pt x="0" y="22028"/>
                    <a:pt x="22028" y="0"/>
                    <a:pt x="49201" y="0"/>
                  </a:cubicBezTo>
                  <a:lnTo>
                    <a:pt x="958769" y="0"/>
                  </a:lnTo>
                  <a:cubicBezTo>
                    <a:pt x="985942" y="0"/>
                    <a:pt x="1007970" y="22028"/>
                    <a:pt x="1007970" y="49201"/>
                  </a:cubicBezTo>
                  <a:lnTo>
                    <a:pt x="1007970" y="245999"/>
                  </a:lnTo>
                  <a:cubicBezTo>
                    <a:pt x="1007970" y="273172"/>
                    <a:pt x="985942" y="295200"/>
                    <a:pt x="958769" y="295200"/>
                  </a:cubicBezTo>
                  <a:lnTo>
                    <a:pt x="49201" y="295200"/>
                  </a:lnTo>
                  <a:cubicBezTo>
                    <a:pt x="22028" y="295200"/>
                    <a:pt x="0" y="273172"/>
                    <a:pt x="0" y="245999"/>
                  </a:cubicBezTo>
                  <a:lnTo>
                    <a:pt x="0" y="49201"/>
                  </a:lnTo>
                  <a:close/>
                </a:path>
              </a:pathLst>
            </a:cu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968" tIns="14410" rIns="145968" bIns="1441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000" b="1" kern="1200" dirty="0"/>
                <a:t>Stakeholders</a:t>
              </a:r>
              <a:endParaRPr lang="en-IN" sz="1000" kern="1200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C63CE82-2B7D-4E40-99D9-1D04C4981D8B}"/>
              </a:ext>
            </a:extLst>
          </p:cNvPr>
          <p:cNvSpPr/>
          <p:nvPr/>
        </p:nvSpPr>
        <p:spPr>
          <a:xfrm>
            <a:off x="353089" y="2731697"/>
            <a:ext cx="7332452" cy="383587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DF4D07D-66D5-1C71-9926-0DE566A39900}"/>
              </a:ext>
            </a:extLst>
          </p:cNvPr>
          <p:cNvSpPr/>
          <p:nvPr/>
        </p:nvSpPr>
        <p:spPr>
          <a:xfrm>
            <a:off x="601460" y="2584097"/>
            <a:ext cx="1007970" cy="295200"/>
          </a:xfrm>
          <a:custGeom>
            <a:avLst/>
            <a:gdLst>
              <a:gd name="connsiteX0" fmla="*/ 0 w 1007970"/>
              <a:gd name="connsiteY0" fmla="*/ 49201 h 295200"/>
              <a:gd name="connsiteX1" fmla="*/ 49201 w 1007970"/>
              <a:gd name="connsiteY1" fmla="*/ 0 h 295200"/>
              <a:gd name="connsiteX2" fmla="*/ 958769 w 1007970"/>
              <a:gd name="connsiteY2" fmla="*/ 0 h 295200"/>
              <a:gd name="connsiteX3" fmla="*/ 1007970 w 1007970"/>
              <a:gd name="connsiteY3" fmla="*/ 49201 h 295200"/>
              <a:gd name="connsiteX4" fmla="*/ 1007970 w 1007970"/>
              <a:gd name="connsiteY4" fmla="*/ 245999 h 295200"/>
              <a:gd name="connsiteX5" fmla="*/ 958769 w 1007970"/>
              <a:gd name="connsiteY5" fmla="*/ 295200 h 295200"/>
              <a:gd name="connsiteX6" fmla="*/ 49201 w 1007970"/>
              <a:gd name="connsiteY6" fmla="*/ 295200 h 295200"/>
              <a:gd name="connsiteX7" fmla="*/ 0 w 1007970"/>
              <a:gd name="connsiteY7" fmla="*/ 245999 h 295200"/>
              <a:gd name="connsiteX8" fmla="*/ 0 w 1007970"/>
              <a:gd name="connsiteY8" fmla="*/ 49201 h 29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970" h="295200">
                <a:moveTo>
                  <a:pt x="0" y="49201"/>
                </a:moveTo>
                <a:cubicBezTo>
                  <a:pt x="0" y="22028"/>
                  <a:pt x="22028" y="0"/>
                  <a:pt x="49201" y="0"/>
                </a:cubicBezTo>
                <a:lnTo>
                  <a:pt x="958769" y="0"/>
                </a:lnTo>
                <a:cubicBezTo>
                  <a:pt x="985942" y="0"/>
                  <a:pt x="1007970" y="22028"/>
                  <a:pt x="1007970" y="49201"/>
                </a:cubicBezTo>
                <a:lnTo>
                  <a:pt x="1007970" y="245999"/>
                </a:lnTo>
                <a:cubicBezTo>
                  <a:pt x="1007970" y="273172"/>
                  <a:pt x="985942" y="295200"/>
                  <a:pt x="958769" y="295200"/>
                </a:cubicBezTo>
                <a:lnTo>
                  <a:pt x="49201" y="295200"/>
                </a:lnTo>
                <a:cubicBezTo>
                  <a:pt x="22028" y="295200"/>
                  <a:pt x="0" y="273172"/>
                  <a:pt x="0" y="245999"/>
                </a:cubicBezTo>
                <a:lnTo>
                  <a:pt x="0" y="49201"/>
                </a:lnTo>
                <a:close/>
              </a:path>
            </a:pathLst>
          </a:cu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5968" tIns="14410" rIns="145968" bIns="1441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000" b="1" kern="1200" dirty="0"/>
              <a:t>Prototype</a:t>
            </a:r>
            <a:endParaRPr lang="en-IN" sz="1000" kern="12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D648E39-9A7D-2B94-A54E-D5A42E84A102}"/>
              </a:ext>
            </a:extLst>
          </p:cNvPr>
          <p:cNvSpPr/>
          <p:nvPr/>
        </p:nvSpPr>
        <p:spPr>
          <a:xfrm>
            <a:off x="523822" y="6168326"/>
            <a:ext cx="2127363" cy="295200"/>
          </a:xfrm>
          <a:prstGeom prst="round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5968" tIns="14410" rIns="145968" bIns="14410" numCol="1" spcCol="1270" anchor="ctr" anchorCtr="0">
            <a:noAutofit/>
          </a:bodyPr>
          <a:lstStyle/>
          <a:p>
            <a:pPr lvl="0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1000" b="1" kern="1200" dirty="0"/>
              <a:t>Live Link: </a:t>
            </a:r>
            <a:r>
              <a:rPr lang="en-IN" sz="1000" dirty="0" err="1">
                <a:hlinkClick r:id="rId4"/>
              </a:rPr>
              <a:t>NabhyaantraX</a:t>
            </a:r>
            <a:r>
              <a:rPr lang="en-IN" sz="1000" b="1" kern="1200" dirty="0"/>
              <a:t> </a:t>
            </a:r>
            <a:endParaRPr lang="en-IN" sz="1000" kern="12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B187FF-2AA0-8F7F-B38D-437C2D154AF8}"/>
              </a:ext>
            </a:extLst>
          </p:cNvPr>
          <p:cNvGrpSpPr/>
          <p:nvPr/>
        </p:nvGrpSpPr>
        <p:grpSpPr>
          <a:xfrm>
            <a:off x="5539275" y="1489142"/>
            <a:ext cx="6299635" cy="903600"/>
            <a:chOff x="353088" y="1489142"/>
            <a:chExt cx="6299635" cy="9036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8B3598-B4EA-0D6C-B4D5-F7BF0E9A13CD}"/>
                </a:ext>
              </a:extLst>
            </p:cNvPr>
            <p:cNvSpPr/>
            <p:nvPr/>
          </p:nvSpPr>
          <p:spPr>
            <a:xfrm>
              <a:off x="353088" y="1636742"/>
              <a:ext cx="6299635" cy="756000"/>
            </a:xfrm>
            <a:custGeom>
              <a:avLst/>
              <a:gdLst>
                <a:gd name="connsiteX0" fmla="*/ 0 w 4972284"/>
                <a:gd name="connsiteY0" fmla="*/ 0 h 756000"/>
                <a:gd name="connsiteX1" fmla="*/ 4972284 w 4972284"/>
                <a:gd name="connsiteY1" fmla="*/ 0 h 756000"/>
                <a:gd name="connsiteX2" fmla="*/ 4972284 w 4972284"/>
                <a:gd name="connsiteY2" fmla="*/ 756000 h 756000"/>
                <a:gd name="connsiteX3" fmla="*/ 0 w 4972284"/>
                <a:gd name="connsiteY3" fmla="*/ 756000 h 756000"/>
                <a:gd name="connsiteX4" fmla="*/ 0 w 4972284"/>
                <a:gd name="connsiteY4" fmla="*/ 0 h 75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284" h="756000">
                  <a:moveTo>
                    <a:pt x="0" y="0"/>
                  </a:moveTo>
                  <a:lnTo>
                    <a:pt x="4972284" y="0"/>
                  </a:lnTo>
                  <a:lnTo>
                    <a:pt x="4972284" y="756000"/>
                  </a:lnTo>
                  <a:lnTo>
                    <a:pt x="0" y="756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5904" tIns="208280" rIns="385904" bIns="71120" numCol="1" spcCol="1270" anchor="t" anchorCtr="0">
              <a:noAutofit/>
            </a:bodyPr>
            <a:lstStyle/>
            <a:p>
              <a:pPr marL="0" lvl="1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1000" kern="1200" dirty="0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BA11E7-03CE-33D1-7731-11530DDE0B6B}"/>
                </a:ext>
              </a:extLst>
            </p:cNvPr>
            <p:cNvSpPr/>
            <p:nvPr/>
          </p:nvSpPr>
          <p:spPr>
            <a:xfrm>
              <a:off x="601460" y="1489142"/>
              <a:ext cx="1007970" cy="295200"/>
            </a:xfrm>
            <a:custGeom>
              <a:avLst/>
              <a:gdLst>
                <a:gd name="connsiteX0" fmla="*/ 0 w 1007970"/>
                <a:gd name="connsiteY0" fmla="*/ 49201 h 295200"/>
                <a:gd name="connsiteX1" fmla="*/ 49201 w 1007970"/>
                <a:gd name="connsiteY1" fmla="*/ 0 h 295200"/>
                <a:gd name="connsiteX2" fmla="*/ 958769 w 1007970"/>
                <a:gd name="connsiteY2" fmla="*/ 0 h 295200"/>
                <a:gd name="connsiteX3" fmla="*/ 1007970 w 1007970"/>
                <a:gd name="connsiteY3" fmla="*/ 49201 h 295200"/>
                <a:gd name="connsiteX4" fmla="*/ 1007970 w 1007970"/>
                <a:gd name="connsiteY4" fmla="*/ 245999 h 295200"/>
                <a:gd name="connsiteX5" fmla="*/ 958769 w 1007970"/>
                <a:gd name="connsiteY5" fmla="*/ 295200 h 295200"/>
                <a:gd name="connsiteX6" fmla="*/ 49201 w 1007970"/>
                <a:gd name="connsiteY6" fmla="*/ 295200 h 295200"/>
                <a:gd name="connsiteX7" fmla="*/ 0 w 1007970"/>
                <a:gd name="connsiteY7" fmla="*/ 245999 h 295200"/>
                <a:gd name="connsiteX8" fmla="*/ 0 w 1007970"/>
                <a:gd name="connsiteY8" fmla="*/ 49201 h 29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7970" h="295200">
                  <a:moveTo>
                    <a:pt x="0" y="49201"/>
                  </a:moveTo>
                  <a:cubicBezTo>
                    <a:pt x="0" y="22028"/>
                    <a:pt x="22028" y="0"/>
                    <a:pt x="49201" y="0"/>
                  </a:cubicBezTo>
                  <a:lnTo>
                    <a:pt x="958769" y="0"/>
                  </a:lnTo>
                  <a:cubicBezTo>
                    <a:pt x="985942" y="0"/>
                    <a:pt x="1007970" y="22028"/>
                    <a:pt x="1007970" y="49201"/>
                  </a:cubicBezTo>
                  <a:lnTo>
                    <a:pt x="1007970" y="245999"/>
                  </a:lnTo>
                  <a:cubicBezTo>
                    <a:pt x="1007970" y="273172"/>
                    <a:pt x="985942" y="295200"/>
                    <a:pt x="958769" y="295200"/>
                  </a:cubicBezTo>
                  <a:lnTo>
                    <a:pt x="49201" y="295200"/>
                  </a:lnTo>
                  <a:cubicBezTo>
                    <a:pt x="22028" y="295200"/>
                    <a:pt x="0" y="273172"/>
                    <a:pt x="0" y="245999"/>
                  </a:cubicBezTo>
                  <a:lnTo>
                    <a:pt x="0" y="49201"/>
                  </a:lnTo>
                  <a:close/>
                </a:path>
              </a:pathLst>
            </a:cu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968" tIns="14410" rIns="145968" bIns="1441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000" b="1" kern="1200" dirty="0"/>
                <a:t>Tech Stack</a:t>
              </a:r>
              <a:endParaRPr lang="en-IN" sz="1000" kern="1200" dirty="0"/>
            </a:p>
          </p:txBody>
        </p:sp>
      </p:grpSp>
      <p:pic>
        <p:nvPicPr>
          <p:cNvPr id="5122" name="Picture 2" descr="Python Logo, symbol, meaning, history, PNG, brand">
            <a:extLst>
              <a:ext uri="{FF2B5EF4-FFF2-40B4-BE49-F238E27FC236}">
                <a16:creationId xmlns:a16="http://schemas.microsoft.com/office/drawing/2014/main" id="{C9FCF1F6-18DC-1C94-B7A9-CC4479204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7" r="21623"/>
          <a:stretch>
            <a:fillRect/>
          </a:stretch>
        </p:blipFill>
        <p:spPr bwMode="auto">
          <a:xfrm>
            <a:off x="5672516" y="1894433"/>
            <a:ext cx="255932" cy="25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cikit-learn - NumFOCUS">
            <a:extLst>
              <a:ext uri="{FF2B5EF4-FFF2-40B4-BE49-F238E27FC236}">
                <a16:creationId xmlns:a16="http://schemas.microsoft.com/office/drawing/2014/main" id="{5DE628A5-2032-48B4-52C3-73388CBDE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t="21919" r="5515" b="28755"/>
          <a:stretch>
            <a:fillRect/>
          </a:stretch>
        </p:blipFill>
        <p:spPr bwMode="auto">
          <a:xfrm>
            <a:off x="6064375" y="1890338"/>
            <a:ext cx="462080" cy="257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Brand assets - Hugging Face">
            <a:extLst>
              <a:ext uri="{FF2B5EF4-FFF2-40B4-BE49-F238E27FC236}">
                <a16:creationId xmlns:a16="http://schemas.microsoft.com/office/drawing/2014/main" id="{665B4647-5DB0-F33A-18E9-D111B284B8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7" t="12484" r="9245" b="12285"/>
          <a:stretch>
            <a:fillRect/>
          </a:stretch>
        </p:blipFill>
        <p:spPr bwMode="auto">
          <a:xfrm>
            <a:off x="6662382" y="1889761"/>
            <a:ext cx="276849" cy="25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eact Logo PNG Transparent Images">
            <a:extLst>
              <a:ext uri="{FF2B5EF4-FFF2-40B4-BE49-F238E27FC236}">
                <a16:creationId xmlns:a16="http://schemas.microsoft.com/office/drawing/2014/main" id="{31518FA0-B497-BDDB-5A4D-963D5B954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109" y="1886492"/>
            <a:ext cx="294763" cy="25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AA39F06D-5A4C-0FE8-4422-7365131F5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820" y="1886492"/>
            <a:ext cx="257848" cy="25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>
            <a:extLst>
              <a:ext uri="{FF2B5EF4-FFF2-40B4-BE49-F238E27FC236}">
                <a16:creationId xmlns:a16="http://schemas.microsoft.com/office/drawing/2014/main" id="{DAD806E7-0A41-A89E-5290-657646483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7045" y="1885022"/>
            <a:ext cx="423872" cy="25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NumPy Tutorial - Studyopedia">
            <a:extLst>
              <a:ext uri="{FF2B5EF4-FFF2-40B4-BE49-F238E27FC236}">
                <a16:creationId xmlns:a16="http://schemas.microsoft.com/office/drawing/2014/main" id="{6DE781FF-F310-BF18-E833-0D06E20A06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31" t="6679" r="23032" b="33547"/>
          <a:stretch>
            <a:fillRect/>
          </a:stretch>
        </p:blipFill>
        <p:spPr bwMode="auto">
          <a:xfrm>
            <a:off x="8442294" y="1876206"/>
            <a:ext cx="229311" cy="25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plotlib - NumFOCUS">
            <a:extLst>
              <a:ext uri="{FF2B5EF4-FFF2-40B4-BE49-F238E27FC236}">
                <a16:creationId xmlns:a16="http://schemas.microsoft.com/office/drawing/2014/main" id="{5E32DAC7-586D-B9AE-13D7-AF2E6B935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" t="2871" r="2684" b="2684"/>
          <a:stretch>
            <a:fillRect/>
          </a:stretch>
        </p:blipFill>
        <p:spPr bwMode="auto">
          <a:xfrm>
            <a:off x="8804232" y="1890582"/>
            <a:ext cx="248865" cy="2481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rba Serbi Library Pandas dalam Python">
            <a:extLst>
              <a:ext uri="{FF2B5EF4-FFF2-40B4-BE49-F238E27FC236}">
                <a16:creationId xmlns:a16="http://schemas.microsoft.com/office/drawing/2014/main" id="{07B95FD0-1A58-4990-7A38-E9098F5EA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331" y="1885022"/>
            <a:ext cx="188759" cy="249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run Jakhmola Portfolio">
            <a:extLst>
              <a:ext uri="{FF2B5EF4-FFF2-40B4-BE49-F238E27FC236}">
                <a16:creationId xmlns:a16="http://schemas.microsoft.com/office/drawing/2014/main" id="{88C5875C-7308-8184-9C9F-66BDD8EA6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869" y="1881432"/>
            <a:ext cx="255932" cy="25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Build a GUI Using Gradio for Machine Learning Models">
            <a:extLst>
              <a:ext uri="{FF2B5EF4-FFF2-40B4-BE49-F238E27FC236}">
                <a16:creationId xmlns:a16="http://schemas.microsoft.com/office/drawing/2014/main" id="{90E674FF-B9D6-103A-FC91-514E8B650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" t="14040" r="68341" b="11111"/>
          <a:stretch>
            <a:fillRect/>
          </a:stretch>
        </p:blipFill>
        <p:spPr bwMode="auto">
          <a:xfrm>
            <a:off x="9886337" y="1904697"/>
            <a:ext cx="237539" cy="24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C4CFE985-842D-B27A-7390-2FBCE40272AB}"/>
              </a:ext>
            </a:extLst>
          </p:cNvPr>
          <p:cNvGrpSpPr/>
          <p:nvPr/>
        </p:nvGrpSpPr>
        <p:grpSpPr>
          <a:xfrm>
            <a:off x="7977630" y="3273179"/>
            <a:ext cx="3774591" cy="2913641"/>
            <a:chOff x="8140816" y="3208252"/>
            <a:chExt cx="3774591" cy="2913641"/>
          </a:xfrm>
        </p:grpSpPr>
        <p:sp>
          <p:nvSpPr>
            <p:cNvPr id="22" name="Shape 21">
              <a:extLst>
                <a:ext uri="{FF2B5EF4-FFF2-40B4-BE49-F238E27FC236}">
                  <a16:creationId xmlns:a16="http://schemas.microsoft.com/office/drawing/2014/main" id="{3EDEE127-63EA-E93C-E948-444FEF5875A0}"/>
                </a:ext>
              </a:extLst>
            </p:cNvPr>
            <p:cNvSpPr/>
            <p:nvPr/>
          </p:nvSpPr>
          <p:spPr>
            <a:xfrm rot="4396374">
              <a:off x="8488421" y="3807705"/>
              <a:ext cx="2414566" cy="1683859"/>
            </a:xfrm>
            <a:prstGeom prst="swooshArrow">
              <a:avLst>
                <a:gd name="adj1" fmla="val 16310"/>
                <a:gd name="adj2" fmla="val 31370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42929A5-6427-EA87-D99D-40AC8531269C}"/>
                </a:ext>
              </a:extLst>
            </p:cNvPr>
            <p:cNvSpPr/>
            <p:nvPr/>
          </p:nvSpPr>
          <p:spPr>
            <a:xfrm>
              <a:off x="9311392" y="3973871"/>
              <a:ext cx="60975" cy="60975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7DB2A69-F5DA-C923-BCF9-9B19D3E0FB41}"/>
                </a:ext>
              </a:extLst>
            </p:cNvPr>
            <p:cNvSpPr/>
            <p:nvPr/>
          </p:nvSpPr>
          <p:spPr>
            <a:xfrm>
              <a:off x="9603682" y="4178335"/>
              <a:ext cx="60975" cy="60975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299F029-0BF3-58DD-199E-DDE3768B1BD2}"/>
                </a:ext>
              </a:extLst>
            </p:cNvPr>
            <p:cNvSpPr/>
            <p:nvPr/>
          </p:nvSpPr>
          <p:spPr>
            <a:xfrm>
              <a:off x="9849821" y="4416642"/>
              <a:ext cx="60975" cy="60975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F546E2F-AC43-0532-62C0-2DE77CEDDD63}"/>
                </a:ext>
              </a:extLst>
            </p:cNvPr>
            <p:cNvSpPr/>
            <p:nvPr/>
          </p:nvSpPr>
          <p:spPr>
            <a:xfrm>
              <a:off x="8140816" y="3208252"/>
              <a:ext cx="1138393" cy="447525"/>
            </a:xfrm>
            <a:custGeom>
              <a:avLst/>
              <a:gdLst>
                <a:gd name="connsiteX0" fmla="*/ 0 w 1138393"/>
                <a:gd name="connsiteY0" fmla="*/ 0 h 447525"/>
                <a:gd name="connsiteX1" fmla="*/ 1138393 w 1138393"/>
                <a:gd name="connsiteY1" fmla="*/ 0 h 447525"/>
                <a:gd name="connsiteX2" fmla="*/ 1138393 w 1138393"/>
                <a:gd name="connsiteY2" fmla="*/ 447525 h 447525"/>
                <a:gd name="connsiteX3" fmla="*/ 0 w 1138393"/>
                <a:gd name="connsiteY3" fmla="*/ 447525 h 447525"/>
                <a:gd name="connsiteX4" fmla="*/ 0 w 1138393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8393" h="447525">
                  <a:moveTo>
                    <a:pt x="0" y="0"/>
                  </a:moveTo>
                  <a:lnTo>
                    <a:pt x="1138393" y="0"/>
                  </a:lnTo>
                  <a:lnTo>
                    <a:pt x="1138393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b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1: Data Collection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Gather open-source NASA datasets (Kepler, TESS, Exoplanet Archive).</a:t>
              </a:r>
              <a:endParaRPr lang="en-IN" sz="600" kern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9602BD-4D15-AD83-FFD9-34C874EE1FFF}"/>
                </a:ext>
              </a:extLst>
            </p:cNvPr>
            <p:cNvSpPr/>
            <p:nvPr/>
          </p:nvSpPr>
          <p:spPr>
            <a:xfrm>
              <a:off x="9494580" y="3616831"/>
              <a:ext cx="1722973" cy="447525"/>
            </a:xfrm>
            <a:custGeom>
              <a:avLst/>
              <a:gdLst>
                <a:gd name="connsiteX0" fmla="*/ 0 w 1722973"/>
                <a:gd name="connsiteY0" fmla="*/ 0 h 447525"/>
                <a:gd name="connsiteX1" fmla="*/ 1722973 w 1722973"/>
                <a:gd name="connsiteY1" fmla="*/ 0 h 447525"/>
                <a:gd name="connsiteX2" fmla="*/ 1722973 w 1722973"/>
                <a:gd name="connsiteY2" fmla="*/ 447525 h 447525"/>
                <a:gd name="connsiteX3" fmla="*/ 0 w 1722973"/>
                <a:gd name="connsiteY3" fmla="*/ 447525 h 447525"/>
                <a:gd name="connsiteX4" fmla="*/ 0 w 1722973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2973" h="447525">
                  <a:moveTo>
                    <a:pt x="0" y="0"/>
                  </a:moveTo>
                  <a:lnTo>
                    <a:pt x="1722973" y="0"/>
                  </a:lnTo>
                  <a:lnTo>
                    <a:pt x="1722973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l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2: Data Preprocessing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Clean, normalize, and engineer features (orbital period, transit depth, etc.).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BE2C1D3-5E41-5154-D40D-2E040931450D}"/>
                </a:ext>
              </a:extLst>
            </p:cNvPr>
            <p:cNvSpPr/>
            <p:nvPr/>
          </p:nvSpPr>
          <p:spPr>
            <a:xfrm>
              <a:off x="8216468" y="4107221"/>
              <a:ext cx="1293645" cy="447525"/>
            </a:xfrm>
            <a:custGeom>
              <a:avLst/>
              <a:gdLst>
                <a:gd name="connsiteX0" fmla="*/ 0 w 1015323"/>
                <a:gd name="connsiteY0" fmla="*/ 0 h 447525"/>
                <a:gd name="connsiteX1" fmla="*/ 1015323 w 1015323"/>
                <a:gd name="connsiteY1" fmla="*/ 0 h 447525"/>
                <a:gd name="connsiteX2" fmla="*/ 1015323 w 1015323"/>
                <a:gd name="connsiteY2" fmla="*/ 447525 h 447525"/>
                <a:gd name="connsiteX3" fmla="*/ 0 w 1015323"/>
                <a:gd name="connsiteY3" fmla="*/ 447525 h 447525"/>
                <a:gd name="connsiteX4" fmla="*/ 0 w 1015323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323" h="447525">
                  <a:moveTo>
                    <a:pt x="0" y="0"/>
                  </a:moveTo>
                  <a:lnTo>
                    <a:pt x="1015323" y="0"/>
                  </a:lnTo>
                  <a:lnTo>
                    <a:pt x="1015323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3: Model Training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Train ML model on labeled data (Confirmed, Candidate, False Positive).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A020F03-A7EB-2C2C-FA36-7197262A571D}"/>
                </a:ext>
              </a:extLst>
            </p:cNvPr>
            <p:cNvSpPr/>
            <p:nvPr/>
          </p:nvSpPr>
          <p:spPr>
            <a:xfrm>
              <a:off x="10062731" y="4680123"/>
              <a:ext cx="60975" cy="60975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0ECBF2F-EBDF-8B56-7C88-7A8504CFA031}"/>
                </a:ext>
              </a:extLst>
            </p:cNvPr>
            <p:cNvSpPr/>
            <p:nvPr/>
          </p:nvSpPr>
          <p:spPr>
            <a:xfrm>
              <a:off x="10014845" y="4074566"/>
              <a:ext cx="1293644" cy="447525"/>
            </a:xfrm>
            <a:custGeom>
              <a:avLst/>
              <a:gdLst>
                <a:gd name="connsiteX0" fmla="*/ 0 w 1199928"/>
                <a:gd name="connsiteY0" fmla="*/ 0 h 447525"/>
                <a:gd name="connsiteX1" fmla="*/ 1199928 w 1199928"/>
                <a:gd name="connsiteY1" fmla="*/ 0 h 447525"/>
                <a:gd name="connsiteX2" fmla="*/ 1199928 w 1199928"/>
                <a:gd name="connsiteY2" fmla="*/ 447525 h 447525"/>
                <a:gd name="connsiteX3" fmla="*/ 0 w 1199928"/>
                <a:gd name="connsiteY3" fmla="*/ 447525 h 447525"/>
                <a:gd name="connsiteX4" fmla="*/ 0 w 1199928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928" h="447525">
                  <a:moveTo>
                    <a:pt x="0" y="0"/>
                  </a:moveTo>
                  <a:lnTo>
                    <a:pt x="1199928" y="0"/>
                  </a:lnTo>
                  <a:lnTo>
                    <a:pt x="1199928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l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4: Prediction Engine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Model analyzes new/manual/CSV input and classifies exoplanets.</a:t>
              </a: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550B11-39D8-7771-214D-74435A5C5B54}"/>
                </a:ext>
              </a:extLst>
            </p:cNvPr>
            <p:cNvSpPr/>
            <p:nvPr/>
          </p:nvSpPr>
          <p:spPr>
            <a:xfrm>
              <a:off x="8391655" y="4606140"/>
              <a:ext cx="1538369" cy="447525"/>
            </a:xfrm>
            <a:custGeom>
              <a:avLst/>
              <a:gdLst>
                <a:gd name="connsiteX0" fmla="*/ 0 w 1538369"/>
                <a:gd name="connsiteY0" fmla="*/ 0 h 447525"/>
                <a:gd name="connsiteX1" fmla="*/ 1538369 w 1538369"/>
                <a:gd name="connsiteY1" fmla="*/ 0 h 447525"/>
                <a:gd name="connsiteX2" fmla="*/ 1538369 w 1538369"/>
                <a:gd name="connsiteY2" fmla="*/ 447525 h 447525"/>
                <a:gd name="connsiteX3" fmla="*/ 0 w 1538369"/>
                <a:gd name="connsiteY3" fmla="*/ 447525 h 447525"/>
                <a:gd name="connsiteX4" fmla="*/ 0 w 1538369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369" h="447525">
                  <a:moveTo>
                    <a:pt x="0" y="0"/>
                  </a:moveTo>
                  <a:lnTo>
                    <a:pt x="1538369" y="0"/>
                  </a:lnTo>
                  <a:lnTo>
                    <a:pt x="1538369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5: Visualization &amp; Explainability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Display results with charts, metrics, and feature importance.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043854E-5894-0087-A3D5-03DDCF91AD35}"/>
                </a:ext>
              </a:extLst>
            </p:cNvPr>
            <p:cNvSpPr/>
            <p:nvPr/>
          </p:nvSpPr>
          <p:spPr>
            <a:xfrm>
              <a:off x="10234413" y="4948918"/>
              <a:ext cx="60975" cy="60975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24BF292-B81E-15F2-119A-3739E47B3E44}"/>
                </a:ext>
              </a:extLst>
            </p:cNvPr>
            <p:cNvSpPr/>
            <p:nvPr/>
          </p:nvSpPr>
          <p:spPr>
            <a:xfrm>
              <a:off x="10434472" y="4628453"/>
              <a:ext cx="1480935" cy="447525"/>
            </a:xfrm>
            <a:custGeom>
              <a:avLst/>
              <a:gdLst>
                <a:gd name="connsiteX0" fmla="*/ 0 w 892254"/>
                <a:gd name="connsiteY0" fmla="*/ 0 h 447525"/>
                <a:gd name="connsiteX1" fmla="*/ 892254 w 892254"/>
                <a:gd name="connsiteY1" fmla="*/ 0 h 447525"/>
                <a:gd name="connsiteX2" fmla="*/ 892254 w 892254"/>
                <a:gd name="connsiteY2" fmla="*/ 447525 h 447525"/>
                <a:gd name="connsiteX3" fmla="*/ 0 w 892254"/>
                <a:gd name="connsiteY3" fmla="*/ 447525 h 447525"/>
                <a:gd name="connsiteX4" fmla="*/ 0 w 892254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54" h="447525">
                  <a:moveTo>
                    <a:pt x="0" y="0"/>
                  </a:moveTo>
                  <a:lnTo>
                    <a:pt x="892254" y="0"/>
                  </a:lnTo>
                  <a:lnTo>
                    <a:pt x="892254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l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6: User Interface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React + TypeScript UI for input, results, and chatbot interaction.</a:t>
              </a: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4B747A5-9A15-471E-6B7B-481FE699C95B}"/>
                </a:ext>
              </a:extLst>
            </p:cNvPr>
            <p:cNvSpPr/>
            <p:nvPr/>
          </p:nvSpPr>
          <p:spPr>
            <a:xfrm>
              <a:off x="9864926" y="5674368"/>
              <a:ext cx="1538369" cy="447525"/>
            </a:xfrm>
            <a:custGeom>
              <a:avLst/>
              <a:gdLst>
                <a:gd name="connsiteX0" fmla="*/ 0 w 1538369"/>
                <a:gd name="connsiteY0" fmla="*/ 0 h 447525"/>
                <a:gd name="connsiteX1" fmla="*/ 1538369 w 1538369"/>
                <a:gd name="connsiteY1" fmla="*/ 0 h 447525"/>
                <a:gd name="connsiteX2" fmla="*/ 1538369 w 1538369"/>
                <a:gd name="connsiteY2" fmla="*/ 447525 h 447525"/>
                <a:gd name="connsiteX3" fmla="*/ 0 w 1538369"/>
                <a:gd name="connsiteY3" fmla="*/ 447525 h 447525"/>
                <a:gd name="connsiteX4" fmla="*/ 0 w 1538369"/>
                <a:gd name="connsiteY4" fmla="*/ 0 h 44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369" h="447525">
                  <a:moveTo>
                    <a:pt x="0" y="0"/>
                  </a:moveTo>
                  <a:lnTo>
                    <a:pt x="1538369" y="0"/>
                  </a:lnTo>
                  <a:lnTo>
                    <a:pt x="1538369" y="447525"/>
                  </a:lnTo>
                  <a:lnTo>
                    <a:pt x="0" y="44752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" tIns="7620" rIns="7620" bIns="7620" numCol="1" spcCol="1270" anchor="t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00" b="1" kern="1200" dirty="0">
                  <a:solidFill>
                    <a:schemeClr val="bg1"/>
                  </a:solidFill>
                </a:rPr>
                <a:t>Step 7: Deployment &amp; Hosting</a:t>
              </a:r>
              <a:br>
                <a:rPr lang="en-US" sz="600" kern="1200" dirty="0">
                  <a:solidFill>
                    <a:schemeClr val="bg1"/>
                  </a:solidFill>
                </a:rPr>
              </a:br>
              <a:r>
                <a:rPr lang="en-US" sz="600" kern="1200" dirty="0">
                  <a:solidFill>
                    <a:schemeClr val="bg1"/>
                  </a:solidFill>
                </a:rPr>
                <a:t>Deploy model on </a:t>
              </a:r>
              <a:r>
                <a:rPr lang="en-US" sz="600" kern="1200" dirty="0" err="1">
                  <a:solidFill>
                    <a:schemeClr val="bg1"/>
                  </a:solidFill>
                </a:rPr>
                <a:t>HuggingFace</a:t>
              </a:r>
              <a:r>
                <a:rPr lang="en-US" sz="600" kern="1200" dirty="0">
                  <a:solidFill>
                    <a:schemeClr val="bg1"/>
                  </a:solidFill>
                </a:rPr>
                <a:t> / Render and UI on </a:t>
              </a:r>
              <a:r>
                <a:rPr lang="en-US" sz="600" kern="1200" dirty="0" err="1">
                  <a:solidFill>
                    <a:schemeClr val="bg1"/>
                  </a:solidFill>
                </a:rPr>
                <a:t>Vercel</a:t>
              </a:r>
              <a:r>
                <a:rPr lang="en-US" sz="600" kern="1200" dirty="0">
                  <a:solidFill>
                    <a:schemeClr val="bg1"/>
                  </a:solidFill>
                </a:rPr>
                <a:t> for global access.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F264359-E82F-A367-93E4-CCCE92C1F6E4}"/>
              </a:ext>
            </a:extLst>
          </p:cNvPr>
          <p:cNvSpPr/>
          <p:nvPr/>
        </p:nvSpPr>
        <p:spPr>
          <a:xfrm>
            <a:off x="523822" y="3001992"/>
            <a:ext cx="2127363" cy="3046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61440B-6F67-D76D-8653-543AF518B524}"/>
              </a:ext>
            </a:extLst>
          </p:cNvPr>
          <p:cNvSpPr/>
          <p:nvPr/>
        </p:nvSpPr>
        <p:spPr>
          <a:xfrm>
            <a:off x="5083348" y="3001992"/>
            <a:ext cx="2421633" cy="17791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5D761AB-0FCE-18D8-AE59-2629F3258E8C}"/>
              </a:ext>
            </a:extLst>
          </p:cNvPr>
          <p:cNvSpPr/>
          <p:nvPr/>
        </p:nvSpPr>
        <p:spPr>
          <a:xfrm>
            <a:off x="2803585" y="3001992"/>
            <a:ext cx="2127363" cy="3046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89010C-488C-49E9-88E1-47D7C2B8755C}"/>
              </a:ext>
            </a:extLst>
          </p:cNvPr>
          <p:cNvSpPr/>
          <p:nvPr/>
        </p:nvSpPr>
        <p:spPr>
          <a:xfrm>
            <a:off x="5071998" y="4885210"/>
            <a:ext cx="2421633" cy="15783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40E15E9-F848-FCC6-669F-2129372BE8A1}"/>
              </a:ext>
            </a:extLst>
          </p:cNvPr>
          <p:cNvSpPr txBox="1"/>
          <p:nvPr/>
        </p:nvSpPr>
        <p:spPr>
          <a:xfrm>
            <a:off x="525377" y="3004068"/>
            <a:ext cx="216810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b="1" dirty="0">
                <a:solidFill>
                  <a:schemeClr val="bg1"/>
                </a:solidFill>
              </a:rPr>
              <a:t>Phase 1:</a:t>
            </a:r>
            <a:r>
              <a:rPr lang="en-US" sz="500" dirty="0">
                <a:solidFill>
                  <a:schemeClr val="bg1"/>
                </a:solidFill>
              </a:rPr>
              <a:t> Working ML model hosted on </a:t>
            </a:r>
            <a:r>
              <a:rPr lang="en-US" sz="500" dirty="0" err="1">
                <a:solidFill>
                  <a:schemeClr val="bg1"/>
                </a:solidFill>
              </a:rPr>
              <a:t>HuggingFace</a:t>
            </a:r>
            <a:r>
              <a:rPr lang="en-US" sz="500" dirty="0">
                <a:solidFill>
                  <a:schemeClr val="bg1"/>
                </a:solidFill>
              </a:rPr>
              <a:t> (</a:t>
            </a:r>
            <a:r>
              <a:rPr lang="en-US" sz="500" dirty="0" err="1">
                <a:solidFill>
                  <a:schemeClr val="bg1"/>
                </a:solidFill>
              </a:rPr>
              <a:t>Gradio</a:t>
            </a:r>
            <a:r>
              <a:rPr lang="en-US" sz="500" dirty="0">
                <a:solidFill>
                  <a:schemeClr val="bg1"/>
                </a:solidFill>
              </a:rPr>
              <a:t> UI)</a:t>
            </a:r>
            <a:endParaRPr lang="en-IN" sz="5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6BC5D8-6471-9E98-9A8B-747250B79059}"/>
              </a:ext>
            </a:extLst>
          </p:cNvPr>
          <p:cNvSpPr txBox="1"/>
          <p:nvPr/>
        </p:nvSpPr>
        <p:spPr>
          <a:xfrm>
            <a:off x="2803585" y="3004068"/>
            <a:ext cx="192656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b="1" dirty="0">
                <a:solidFill>
                  <a:schemeClr val="bg1"/>
                </a:solidFill>
              </a:rPr>
              <a:t>Phase 2 (Final):</a:t>
            </a:r>
            <a:r>
              <a:rPr lang="en-US" sz="500" dirty="0">
                <a:solidFill>
                  <a:schemeClr val="bg1"/>
                </a:solidFill>
              </a:rPr>
              <a:t> Advanced model + React.JS/TypeScript UI + Chatbot</a:t>
            </a:r>
            <a:endParaRPr lang="en-IN" sz="5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841127-670C-99B5-5C62-4C815105B9F9}"/>
              </a:ext>
            </a:extLst>
          </p:cNvPr>
          <p:cNvSpPr txBox="1"/>
          <p:nvPr/>
        </p:nvSpPr>
        <p:spPr>
          <a:xfrm>
            <a:off x="5083348" y="3001992"/>
            <a:ext cx="1633538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Input options: Manual data entry / Bulk CSV upload</a:t>
            </a:r>
            <a:endParaRPr lang="en-IN" sz="500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0EA43FE-BE70-E1E7-80EE-FD461C809747}"/>
              </a:ext>
            </a:extLst>
          </p:cNvPr>
          <p:cNvSpPr txBox="1"/>
          <p:nvPr/>
        </p:nvSpPr>
        <p:spPr>
          <a:xfrm>
            <a:off x="5071998" y="4894766"/>
            <a:ext cx="232316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Output: </a:t>
            </a:r>
            <a:r>
              <a:rPr lang="en-US" sz="500" i="1" dirty="0">
                <a:solidFill>
                  <a:schemeClr val="bg1"/>
                </a:solidFill>
              </a:rPr>
              <a:t>Confirmed, Candidate False Positive</a:t>
            </a:r>
            <a:r>
              <a:rPr lang="en-US" sz="500" dirty="0">
                <a:solidFill>
                  <a:schemeClr val="bg1"/>
                </a:solidFill>
              </a:rPr>
              <a:t> with explanations &amp; visualizations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64BC833-164B-2135-45AC-7F32C490539B}"/>
              </a:ext>
            </a:extLst>
          </p:cNvPr>
          <p:cNvSpPr/>
          <p:nvPr/>
        </p:nvSpPr>
        <p:spPr>
          <a:xfrm>
            <a:off x="7868300" y="2728257"/>
            <a:ext cx="3970610" cy="3801131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3D734C2-B418-76DC-25BB-FAE1A5B94EF1}"/>
              </a:ext>
            </a:extLst>
          </p:cNvPr>
          <p:cNvSpPr/>
          <p:nvPr/>
        </p:nvSpPr>
        <p:spPr>
          <a:xfrm>
            <a:off x="8125586" y="2579351"/>
            <a:ext cx="1007970" cy="295200"/>
          </a:xfrm>
          <a:custGeom>
            <a:avLst/>
            <a:gdLst>
              <a:gd name="connsiteX0" fmla="*/ 0 w 1007970"/>
              <a:gd name="connsiteY0" fmla="*/ 49201 h 295200"/>
              <a:gd name="connsiteX1" fmla="*/ 49201 w 1007970"/>
              <a:gd name="connsiteY1" fmla="*/ 0 h 295200"/>
              <a:gd name="connsiteX2" fmla="*/ 958769 w 1007970"/>
              <a:gd name="connsiteY2" fmla="*/ 0 h 295200"/>
              <a:gd name="connsiteX3" fmla="*/ 1007970 w 1007970"/>
              <a:gd name="connsiteY3" fmla="*/ 49201 h 295200"/>
              <a:gd name="connsiteX4" fmla="*/ 1007970 w 1007970"/>
              <a:gd name="connsiteY4" fmla="*/ 245999 h 295200"/>
              <a:gd name="connsiteX5" fmla="*/ 958769 w 1007970"/>
              <a:gd name="connsiteY5" fmla="*/ 295200 h 295200"/>
              <a:gd name="connsiteX6" fmla="*/ 49201 w 1007970"/>
              <a:gd name="connsiteY6" fmla="*/ 295200 h 295200"/>
              <a:gd name="connsiteX7" fmla="*/ 0 w 1007970"/>
              <a:gd name="connsiteY7" fmla="*/ 245999 h 295200"/>
              <a:gd name="connsiteX8" fmla="*/ 0 w 1007970"/>
              <a:gd name="connsiteY8" fmla="*/ 49201 h 29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970" h="295200">
                <a:moveTo>
                  <a:pt x="0" y="49201"/>
                </a:moveTo>
                <a:cubicBezTo>
                  <a:pt x="0" y="22028"/>
                  <a:pt x="22028" y="0"/>
                  <a:pt x="49201" y="0"/>
                </a:cubicBezTo>
                <a:lnTo>
                  <a:pt x="958769" y="0"/>
                </a:lnTo>
                <a:cubicBezTo>
                  <a:pt x="985942" y="0"/>
                  <a:pt x="1007970" y="22028"/>
                  <a:pt x="1007970" y="49201"/>
                </a:cubicBezTo>
                <a:lnTo>
                  <a:pt x="1007970" y="245999"/>
                </a:lnTo>
                <a:cubicBezTo>
                  <a:pt x="1007970" y="273172"/>
                  <a:pt x="985942" y="295200"/>
                  <a:pt x="958769" y="295200"/>
                </a:cubicBezTo>
                <a:lnTo>
                  <a:pt x="49201" y="295200"/>
                </a:lnTo>
                <a:cubicBezTo>
                  <a:pt x="22028" y="295200"/>
                  <a:pt x="0" y="273172"/>
                  <a:pt x="0" y="245999"/>
                </a:cubicBezTo>
                <a:lnTo>
                  <a:pt x="0" y="49201"/>
                </a:lnTo>
                <a:close/>
              </a:path>
            </a:pathLst>
          </a:cu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5968" tIns="14410" rIns="145968" bIns="1441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000" b="1" kern="1200" dirty="0"/>
              <a:t>Workflow</a:t>
            </a:r>
            <a:endParaRPr lang="en-IN" sz="1000" kern="1200" dirty="0"/>
          </a:p>
        </p:txBody>
      </p:sp>
      <p:pic>
        <p:nvPicPr>
          <p:cNvPr id="1032" name="Picture 1031">
            <a:extLst>
              <a:ext uri="{FF2B5EF4-FFF2-40B4-BE49-F238E27FC236}">
                <a16:creationId xmlns:a16="http://schemas.microsoft.com/office/drawing/2014/main" id="{ED2C3A4C-E142-B54D-175A-466B4639462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4224" y="3189035"/>
            <a:ext cx="2066602" cy="2707017"/>
          </a:xfrm>
          <a:prstGeom prst="rect">
            <a:avLst/>
          </a:prstGeom>
        </p:spPr>
      </p:pic>
      <p:pic>
        <p:nvPicPr>
          <p:cNvPr id="1038" name="Picture 1037">
            <a:extLst>
              <a:ext uri="{FF2B5EF4-FFF2-40B4-BE49-F238E27FC236}">
                <a16:creationId xmlns:a16="http://schemas.microsoft.com/office/drawing/2014/main" id="{75971198-01CD-F8AE-FA0E-0901EFC3986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26363" y="3221746"/>
            <a:ext cx="1073851" cy="677526"/>
          </a:xfrm>
          <a:prstGeom prst="rect">
            <a:avLst/>
          </a:prstGeom>
        </p:spPr>
      </p:pic>
      <p:pic>
        <p:nvPicPr>
          <p:cNvPr id="1040" name="Picture 1039">
            <a:extLst>
              <a:ext uri="{FF2B5EF4-FFF2-40B4-BE49-F238E27FC236}">
                <a16:creationId xmlns:a16="http://schemas.microsoft.com/office/drawing/2014/main" id="{BD57BB82-0497-50FC-BBD5-4766B30045D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247644" y="3221746"/>
            <a:ext cx="1214016" cy="677526"/>
          </a:xfrm>
          <a:prstGeom prst="rect">
            <a:avLst/>
          </a:prstGeom>
        </p:spPr>
      </p:pic>
      <p:pic>
        <p:nvPicPr>
          <p:cNvPr id="1042" name="Picture 1041">
            <a:extLst>
              <a:ext uri="{FF2B5EF4-FFF2-40B4-BE49-F238E27FC236}">
                <a16:creationId xmlns:a16="http://schemas.microsoft.com/office/drawing/2014/main" id="{2C78F224-C20A-E876-2ED4-42F2431453C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126363" y="3945118"/>
            <a:ext cx="1073851" cy="544574"/>
          </a:xfrm>
          <a:prstGeom prst="rect">
            <a:avLst/>
          </a:prstGeom>
        </p:spPr>
      </p:pic>
      <p:pic>
        <p:nvPicPr>
          <p:cNvPr id="1046" name="Picture 1045">
            <a:extLst>
              <a:ext uri="{FF2B5EF4-FFF2-40B4-BE49-F238E27FC236}">
                <a16:creationId xmlns:a16="http://schemas.microsoft.com/office/drawing/2014/main" id="{CBCD82D6-7C0F-5CE0-55B5-B69D1814F01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243229" y="3945118"/>
            <a:ext cx="1227422" cy="748262"/>
          </a:xfrm>
          <a:prstGeom prst="rect">
            <a:avLst/>
          </a:prstGeom>
        </p:spPr>
      </p:pic>
      <p:pic>
        <p:nvPicPr>
          <p:cNvPr id="1048" name="Picture 1047">
            <a:extLst>
              <a:ext uri="{FF2B5EF4-FFF2-40B4-BE49-F238E27FC236}">
                <a16:creationId xmlns:a16="http://schemas.microsoft.com/office/drawing/2014/main" id="{AEA793B8-C506-5BA5-9579-9D845A5E24E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" t="1801" r="1531" b="2498"/>
          <a:stretch>
            <a:fillRect/>
          </a:stretch>
        </p:blipFill>
        <p:spPr>
          <a:xfrm>
            <a:off x="5189966" y="5053934"/>
            <a:ext cx="2219326" cy="1371600"/>
          </a:xfrm>
          <a:prstGeom prst="rect">
            <a:avLst/>
          </a:prstGeom>
        </p:spPr>
      </p:pic>
      <p:pic>
        <p:nvPicPr>
          <p:cNvPr id="1050" name="Picture 1049">
            <a:extLst>
              <a:ext uri="{FF2B5EF4-FFF2-40B4-BE49-F238E27FC236}">
                <a16:creationId xmlns:a16="http://schemas.microsoft.com/office/drawing/2014/main" id="{9BA535EF-377A-B23A-7F17-B7193AB37F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866556" y="3221746"/>
            <a:ext cx="2002748" cy="10824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66954E-EAC6-5BEA-776C-4069261A27DE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866556" y="4421513"/>
            <a:ext cx="2002748" cy="147453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CD9FC8A-D574-F74B-CD07-F01F44CBF90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6" t="4163" r="3953" b="4334"/>
          <a:stretch>
            <a:fillRect/>
          </a:stretch>
        </p:blipFill>
        <p:spPr>
          <a:xfrm>
            <a:off x="10247025" y="1885236"/>
            <a:ext cx="259851" cy="259042"/>
          </a:xfrm>
          <a:prstGeom prst="rect">
            <a:avLst/>
          </a:prstGeom>
        </p:spPr>
      </p:pic>
      <p:pic>
        <p:nvPicPr>
          <p:cNvPr id="42" name="Picture 10" descr="🔥 [70+] Nasa Logo Wallpapers | WallpaperSafari">
            <a:extLst>
              <a:ext uri="{FF2B5EF4-FFF2-40B4-BE49-F238E27FC236}">
                <a16:creationId xmlns:a16="http://schemas.microsoft.com/office/drawing/2014/main" id="{07D1EEB5-556B-F3D9-ED5F-A102035704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6" r="12424"/>
          <a:stretch>
            <a:fillRect/>
          </a:stretch>
        </p:blipFill>
        <p:spPr bwMode="auto">
          <a:xfrm>
            <a:off x="10628518" y="1883596"/>
            <a:ext cx="258890" cy="26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2" descr="Netlify Logo PNG Transparent &amp; SVG Vector - Freebie Supply">
            <a:extLst>
              <a:ext uri="{FF2B5EF4-FFF2-40B4-BE49-F238E27FC236}">
                <a16:creationId xmlns:a16="http://schemas.microsoft.com/office/drawing/2014/main" id="{6C3C37F7-21F7-D0CE-53CC-2AEF89A33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9050" y="1876206"/>
            <a:ext cx="267718" cy="26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4" descr="Integrate the Vercel API with the SSH (key-based auth) API - Pipedream">
            <a:extLst>
              <a:ext uri="{FF2B5EF4-FFF2-40B4-BE49-F238E27FC236}">
                <a16:creationId xmlns:a16="http://schemas.microsoft.com/office/drawing/2014/main" id="{F1541AA6-D568-A4CE-E83B-AF459B60A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3343" y="1876234"/>
            <a:ext cx="267456" cy="267456"/>
          </a:xfrm>
          <a:prstGeom prst="ellipse">
            <a:avLst/>
          </a:prstGeom>
          <a:noFill/>
          <a:ln w="31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434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FAB4F-ADC2-7CB0-D532-BF80716FD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7735CF-849C-DCF9-C262-31CB139C4C28}"/>
              </a:ext>
            </a:extLst>
          </p:cNvPr>
          <p:cNvSpPr txBox="1"/>
          <p:nvPr/>
        </p:nvSpPr>
        <p:spPr>
          <a:xfrm>
            <a:off x="0" y="394474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Arial Black" panose="020B0A04020102020204" pitchFamily="34" charset="0"/>
              </a:rPr>
              <a:t>FEASIBILITY AND VIABILITY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CCE794-3D62-7545-245D-2C1F34C73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9" y="154699"/>
            <a:ext cx="883364" cy="941213"/>
          </a:xfrm>
          <a:prstGeom prst="rect">
            <a:avLst/>
          </a:prstGeom>
        </p:spPr>
      </p:pic>
      <p:pic>
        <p:nvPicPr>
          <p:cNvPr id="4" name="Picture 2" descr="Solar System Simulation - NASA space apps">
            <a:extLst>
              <a:ext uri="{FF2B5EF4-FFF2-40B4-BE49-F238E27FC236}">
                <a16:creationId xmlns:a16="http://schemas.microsoft.com/office/drawing/2014/main" id="{8674E806-9AA0-825F-6A2E-6F7B75662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209" y="154699"/>
            <a:ext cx="2654702" cy="94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89E669C-D497-E455-2969-F9620B9C85DE}"/>
              </a:ext>
            </a:extLst>
          </p:cNvPr>
          <p:cNvGrpSpPr/>
          <p:nvPr/>
        </p:nvGrpSpPr>
        <p:grpSpPr>
          <a:xfrm>
            <a:off x="1325423" y="2385667"/>
            <a:ext cx="9541152" cy="3062447"/>
            <a:chOff x="1325423" y="2385667"/>
            <a:chExt cx="9541152" cy="306244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D50BE2D-EF62-C0E3-56B4-69F51E2EFEA4}"/>
                </a:ext>
              </a:extLst>
            </p:cNvPr>
            <p:cNvSpPr/>
            <p:nvPr/>
          </p:nvSpPr>
          <p:spPr>
            <a:xfrm>
              <a:off x="1429700" y="3039688"/>
              <a:ext cx="1835264" cy="604802"/>
            </a:xfrm>
            <a:custGeom>
              <a:avLst/>
              <a:gdLst>
                <a:gd name="connsiteX0" fmla="*/ 0 w 1835264"/>
                <a:gd name="connsiteY0" fmla="*/ 0 h 604802"/>
                <a:gd name="connsiteX1" fmla="*/ 1835264 w 1835264"/>
                <a:gd name="connsiteY1" fmla="*/ 0 h 604802"/>
                <a:gd name="connsiteX2" fmla="*/ 1835264 w 1835264"/>
                <a:gd name="connsiteY2" fmla="*/ 604802 h 604802"/>
                <a:gd name="connsiteX3" fmla="*/ 0 w 1835264"/>
                <a:gd name="connsiteY3" fmla="*/ 604802 h 604802"/>
                <a:gd name="connsiteX4" fmla="*/ 0 w 1835264"/>
                <a:gd name="connsiteY4" fmla="*/ 0 h 6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264" h="604802">
                  <a:moveTo>
                    <a:pt x="0" y="0"/>
                  </a:moveTo>
                  <a:lnTo>
                    <a:pt x="1835264" y="0"/>
                  </a:lnTo>
                  <a:lnTo>
                    <a:pt x="1835264" y="604802"/>
                  </a:lnTo>
                  <a:lnTo>
                    <a:pt x="0" y="60480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900" b="1" kern="1200">
                  <a:solidFill>
                    <a:schemeClr val="bg1"/>
                  </a:solidFill>
                </a:rPr>
                <a:t>Technical Feasibility</a:t>
              </a:r>
              <a:endParaRPr lang="en-IN" sz="1900" kern="1200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EFF0EDC-24ED-D5F6-DF44-97F4E62DC535}"/>
                </a:ext>
              </a:extLst>
            </p:cNvPr>
            <p:cNvSpPr/>
            <p:nvPr/>
          </p:nvSpPr>
          <p:spPr>
            <a:xfrm>
              <a:off x="1429700" y="4315009"/>
              <a:ext cx="1835264" cy="1133105"/>
            </a:xfrm>
            <a:custGeom>
              <a:avLst/>
              <a:gdLst>
                <a:gd name="connsiteX0" fmla="*/ 0 w 1835264"/>
                <a:gd name="connsiteY0" fmla="*/ 0 h 1133105"/>
                <a:gd name="connsiteX1" fmla="*/ 1835264 w 1835264"/>
                <a:gd name="connsiteY1" fmla="*/ 0 h 1133105"/>
                <a:gd name="connsiteX2" fmla="*/ 1835264 w 1835264"/>
                <a:gd name="connsiteY2" fmla="*/ 1133105 h 1133105"/>
                <a:gd name="connsiteX3" fmla="*/ 0 w 1835264"/>
                <a:gd name="connsiteY3" fmla="*/ 1133105 h 1133105"/>
                <a:gd name="connsiteX4" fmla="*/ 0 w 1835264"/>
                <a:gd name="connsiteY4" fmla="*/ 0 h 113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264" h="1133105">
                  <a:moveTo>
                    <a:pt x="0" y="0"/>
                  </a:moveTo>
                  <a:lnTo>
                    <a:pt x="1835264" y="0"/>
                  </a:lnTo>
                  <a:lnTo>
                    <a:pt x="1835264" y="1133105"/>
                  </a:lnTo>
                  <a:lnTo>
                    <a:pt x="0" y="11331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t" anchorCtr="0">
              <a:noAutofit/>
            </a:bodyPr>
            <a:lstStyle/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fr-FR" sz="1000" kern="1200" dirty="0">
                  <a:solidFill>
                    <a:schemeClr val="bg1"/>
                  </a:solidFill>
                </a:rPr>
                <a:t>Uses </a:t>
              </a:r>
              <a:r>
                <a:rPr lang="fr-FR" sz="1000" kern="1200" dirty="0" err="1">
                  <a:solidFill>
                    <a:schemeClr val="bg1"/>
                  </a:solidFill>
                </a:rPr>
                <a:t>publicly</a:t>
              </a:r>
              <a:r>
                <a:rPr lang="fr-FR" sz="1000" kern="1200" dirty="0">
                  <a:solidFill>
                    <a:schemeClr val="bg1"/>
                  </a:solidFill>
                </a:rPr>
                <a:t> </a:t>
              </a:r>
              <a:r>
                <a:rPr lang="fr-FR" sz="1000" kern="1200" dirty="0" err="1">
                  <a:solidFill>
                    <a:schemeClr val="bg1"/>
                  </a:solidFill>
                </a:rPr>
                <a:t>available</a:t>
              </a:r>
              <a:r>
                <a:rPr lang="fr-FR" sz="1000" kern="1200" dirty="0">
                  <a:solidFill>
                    <a:schemeClr val="bg1"/>
                  </a:solidFill>
                </a:rPr>
                <a:t> NASA </a:t>
              </a:r>
              <a:r>
                <a:rPr lang="fr-FR" sz="1000" kern="1200" dirty="0" err="1">
                  <a:solidFill>
                    <a:schemeClr val="bg1"/>
                  </a:solidFill>
                </a:rPr>
                <a:t>datasets</a:t>
              </a:r>
              <a:endParaRPr lang="fr-FR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fr-FR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First Prototype already functional on </a:t>
              </a:r>
              <a:r>
                <a:rPr lang="en-US" sz="1000" kern="1200" dirty="0" err="1">
                  <a:solidFill>
                    <a:schemeClr val="bg1"/>
                  </a:solidFill>
                </a:rPr>
                <a:t>HuggingFace</a:t>
              </a:r>
              <a:r>
                <a:rPr lang="en-US" sz="1000" kern="1200" dirty="0">
                  <a:solidFill>
                    <a:schemeClr val="bg1"/>
                  </a:solidFill>
                </a:rPr>
                <a:t> and the final one in Netlify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US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Lightweight ML models ensure smooth deployment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93D58E2-6042-3418-A610-1D52CB9E470B}"/>
                </a:ext>
              </a:extLst>
            </p:cNvPr>
            <p:cNvSpPr/>
            <p:nvPr/>
          </p:nvSpPr>
          <p:spPr>
            <a:xfrm>
              <a:off x="1427614" y="2855745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AFC8B87-FDBC-DCE8-332D-8F25BA3AB3E5}"/>
                </a:ext>
              </a:extLst>
            </p:cNvPr>
            <p:cNvSpPr/>
            <p:nvPr/>
          </p:nvSpPr>
          <p:spPr>
            <a:xfrm>
              <a:off x="1529805" y="2651363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544494"/>
                <a:satOff val="-2265"/>
                <a:lumOff val="534"/>
                <a:alphaOff val="0"/>
              </a:schemeClr>
            </a:fillRef>
            <a:effectRef idx="0">
              <a:schemeClr val="accent4">
                <a:hueOff val="544494"/>
                <a:satOff val="-2265"/>
                <a:lumOff val="53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F8223E3-831D-B98E-A15F-A9BE2D538C8F}"/>
                </a:ext>
              </a:extLst>
            </p:cNvPr>
            <p:cNvSpPr/>
            <p:nvPr/>
          </p:nvSpPr>
          <p:spPr>
            <a:xfrm>
              <a:off x="1775063" y="2692239"/>
              <a:ext cx="229408" cy="22940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1088988"/>
                <a:satOff val="-4531"/>
                <a:lumOff val="1068"/>
                <a:alphaOff val="0"/>
              </a:schemeClr>
            </a:fillRef>
            <a:effectRef idx="0">
              <a:schemeClr val="accent4">
                <a:hueOff val="1088988"/>
                <a:satOff val="-4531"/>
                <a:lumOff val="106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0AFEAD9-2E98-2F31-CEDC-7761B8860D9F}"/>
                </a:ext>
              </a:extLst>
            </p:cNvPr>
            <p:cNvSpPr/>
            <p:nvPr/>
          </p:nvSpPr>
          <p:spPr>
            <a:xfrm>
              <a:off x="1979445" y="2467419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1633482"/>
                <a:satOff val="-6796"/>
                <a:lumOff val="1601"/>
                <a:alphaOff val="0"/>
              </a:schemeClr>
            </a:fillRef>
            <a:effectRef idx="0">
              <a:schemeClr val="accent4">
                <a:hueOff val="1633482"/>
                <a:satOff val="-6796"/>
                <a:lumOff val="160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9C7381D-FEFE-99E5-0A03-63F30CB9FFCB}"/>
                </a:ext>
              </a:extLst>
            </p:cNvPr>
            <p:cNvSpPr/>
            <p:nvPr/>
          </p:nvSpPr>
          <p:spPr>
            <a:xfrm>
              <a:off x="2245141" y="2385667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2177976"/>
                <a:satOff val="-9062"/>
                <a:lumOff val="2135"/>
                <a:alphaOff val="0"/>
              </a:schemeClr>
            </a:fillRef>
            <a:effectRef idx="0">
              <a:schemeClr val="accent4">
                <a:hueOff val="2177976"/>
                <a:satOff val="-9062"/>
                <a:lumOff val="213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29012BC-1B53-77F3-78A5-588983BC9907}"/>
                </a:ext>
              </a:extLst>
            </p:cNvPr>
            <p:cNvSpPr/>
            <p:nvPr/>
          </p:nvSpPr>
          <p:spPr>
            <a:xfrm>
              <a:off x="2572152" y="2528734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2722470"/>
                <a:satOff val="-11327"/>
                <a:lumOff val="2669"/>
                <a:alphaOff val="0"/>
              </a:schemeClr>
            </a:fillRef>
            <a:effectRef idx="0">
              <a:schemeClr val="accent4">
                <a:hueOff val="2722470"/>
                <a:satOff val="-11327"/>
                <a:lumOff val="266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B55255D-C81E-7AF2-3008-D9ACCA1D767A}"/>
                </a:ext>
              </a:extLst>
            </p:cNvPr>
            <p:cNvSpPr/>
            <p:nvPr/>
          </p:nvSpPr>
          <p:spPr>
            <a:xfrm>
              <a:off x="2776533" y="2630925"/>
              <a:ext cx="229408" cy="22940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3266964"/>
                <a:satOff val="-13592"/>
                <a:lumOff val="3203"/>
                <a:alphaOff val="0"/>
              </a:schemeClr>
            </a:fillRef>
            <a:effectRef idx="0">
              <a:schemeClr val="accent4">
                <a:hueOff val="3266964"/>
                <a:satOff val="-13592"/>
                <a:lumOff val="320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C41FDAA-F50D-5045-480B-68A520B4A5D0}"/>
                </a:ext>
              </a:extLst>
            </p:cNvPr>
            <p:cNvSpPr/>
            <p:nvPr/>
          </p:nvSpPr>
          <p:spPr>
            <a:xfrm>
              <a:off x="3062668" y="2855745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3811458"/>
                <a:satOff val="-15858"/>
                <a:lumOff val="3736"/>
                <a:alphaOff val="0"/>
              </a:schemeClr>
            </a:fillRef>
            <a:effectRef idx="0">
              <a:schemeClr val="accent4">
                <a:hueOff val="3811458"/>
                <a:satOff val="-15858"/>
                <a:lumOff val="373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3A2D30-4C39-B609-FD67-80DCA5884B82}"/>
                </a:ext>
              </a:extLst>
            </p:cNvPr>
            <p:cNvSpPr/>
            <p:nvPr/>
          </p:nvSpPr>
          <p:spPr>
            <a:xfrm>
              <a:off x="3185297" y="3080564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4355951"/>
                <a:satOff val="-18123"/>
                <a:lumOff val="4270"/>
                <a:alphaOff val="0"/>
              </a:schemeClr>
            </a:fillRef>
            <a:effectRef idx="0">
              <a:schemeClr val="accent4">
                <a:hueOff val="4355951"/>
                <a:satOff val="-18123"/>
                <a:lumOff val="427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5B4C52F-AF11-1F05-89AB-BE15DE4B4CE6}"/>
                </a:ext>
              </a:extLst>
            </p:cNvPr>
            <p:cNvSpPr/>
            <p:nvPr/>
          </p:nvSpPr>
          <p:spPr>
            <a:xfrm>
              <a:off x="2122512" y="2651363"/>
              <a:ext cx="375394" cy="37539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4900445"/>
                <a:satOff val="-20388"/>
                <a:lumOff val="4804"/>
                <a:alphaOff val="0"/>
              </a:schemeClr>
            </a:fillRef>
            <a:effectRef idx="0">
              <a:schemeClr val="accent4">
                <a:hueOff val="4900445"/>
                <a:satOff val="-20388"/>
                <a:lumOff val="480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61105E5-1501-69B7-FD4D-4761CEF4D69C}"/>
                </a:ext>
              </a:extLst>
            </p:cNvPr>
            <p:cNvSpPr/>
            <p:nvPr/>
          </p:nvSpPr>
          <p:spPr>
            <a:xfrm>
              <a:off x="1325423" y="3428013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5444940"/>
                <a:satOff val="-22654"/>
                <a:lumOff val="5338"/>
                <a:alphaOff val="0"/>
              </a:schemeClr>
            </a:fillRef>
            <a:effectRef idx="0">
              <a:schemeClr val="accent4">
                <a:hueOff val="5444940"/>
                <a:satOff val="-22654"/>
                <a:lumOff val="533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70A6AD4-92D1-CBDE-4599-A9B405A2AF44}"/>
                </a:ext>
              </a:extLst>
            </p:cNvPr>
            <p:cNvSpPr/>
            <p:nvPr/>
          </p:nvSpPr>
          <p:spPr>
            <a:xfrm>
              <a:off x="1448053" y="3611957"/>
              <a:ext cx="229408" cy="22940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5989433"/>
                <a:satOff val="-24919"/>
                <a:lumOff val="5872"/>
                <a:alphaOff val="0"/>
              </a:schemeClr>
            </a:fillRef>
            <a:effectRef idx="0">
              <a:schemeClr val="accent4">
                <a:hueOff val="5989433"/>
                <a:satOff val="-24919"/>
                <a:lumOff val="5872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D6A115D-A300-1427-15FD-084725F5E9F4}"/>
                </a:ext>
              </a:extLst>
            </p:cNvPr>
            <p:cNvSpPr/>
            <p:nvPr/>
          </p:nvSpPr>
          <p:spPr>
            <a:xfrm>
              <a:off x="1754625" y="3775462"/>
              <a:ext cx="333684" cy="33368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6533927"/>
                <a:satOff val="-27185"/>
                <a:lumOff val="6405"/>
                <a:alphaOff val="0"/>
              </a:schemeClr>
            </a:fillRef>
            <a:effectRef idx="0">
              <a:schemeClr val="accent4">
                <a:hueOff val="6533927"/>
                <a:satOff val="-27185"/>
                <a:lumOff val="640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CF161C0-8C02-50C5-FDCF-D4A2B4F83EA4}"/>
                </a:ext>
              </a:extLst>
            </p:cNvPr>
            <p:cNvSpPr/>
            <p:nvPr/>
          </p:nvSpPr>
          <p:spPr>
            <a:xfrm>
              <a:off x="2183827" y="4041158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7078421"/>
                <a:satOff val="-29450"/>
                <a:lumOff val="6939"/>
                <a:alphaOff val="0"/>
              </a:schemeClr>
            </a:fillRef>
            <a:effectRef idx="0">
              <a:schemeClr val="accent4">
                <a:hueOff val="7078421"/>
                <a:satOff val="-29450"/>
                <a:lumOff val="693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516BF2A-4234-8F06-0056-3E5D4B381DAB}"/>
                </a:ext>
              </a:extLst>
            </p:cNvPr>
            <p:cNvSpPr/>
            <p:nvPr/>
          </p:nvSpPr>
          <p:spPr>
            <a:xfrm>
              <a:off x="2265579" y="3775462"/>
              <a:ext cx="229408" cy="22940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7622915"/>
                <a:satOff val="-31715"/>
                <a:lumOff val="7473"/>
                <a:alphaOff val="0"/>
              </a:schemeClr>
            </a:fillRef>
            <a:effectRef idx="0">
              <a:schemeClr val="accent4">
                <a:hueOff val="7622915"/>
                <a:satOff val="-31715"/>
                <a:lumOff val="747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94A2E8C-D7D2-1573-A2E8-03AADAF552A3}"/>
                </a:ext>
              </a:extLst>
            </p:cNvPr>
            <p:cNvSpPr/>
            <p:nvPr/>
          </p:nvSpPr>
          <p:spPr>
            <a:xfrm>
              <a:off x="2469961" y="4061597"/>
              <a:ext cx="145986" cy="14598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8167408"/>
                <a:satOff val="-33981"/>
                <a:lumOff val="8007"/>
                <a:alphaOff val="0"/>
              </a:schemeClr>
            </a:fillRef>
            <a:effectRef idx="0">
              <a:schemeClr val="accent4">
                <a:hueOff val="8167408"/>
                <a:satOff val="-33981"/>
                <a:lumOff val="800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4103935-E97D-DE0D-81F2-95B45CB17738}"/>
                </a:ext>
              </a:extLst>
            </p:cNvPr>
            <p:cNvSpPr/>
            <p:nvPr/>
          </p:nvSpPr>
          <p:spPr>
            <a:xfrm>
              <a:off x="2653904" y="3734586"/>
              <a:ext cx="333684" cy="33368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8711903"/>
                <a:satOff val="-36246"/>
                <a:lumOff val="8540"/>
                <a:alphaOff val="0"/>
              </a:schemeClr>
            </a:fillRef>
            <a:effectRef idx="0">
              <a:schemeClr val="accent4">
                <a:hueOff val="8711903"/>
                <a:satOff val="-36246"/>
                <a:lumOff val="854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9809E3D-09D7-23DC-F22C-F0C14FCF65AA}"/>
                </a:ext>
              </a:extLst>
            </p:cNvPr>
            <p:cNvSpPr/>
            <p:nvPr/>
          </p:nvSpPr>
          <p:spPr>
            <a:xfrm>
              <a:off x="3103544" y="3652833"/>
              <a:ext cx="229408" cy="22940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9256396"/>
                <a:satOff val="-38512"/>
                <a:lumOff val="9074"/>
                <a:alphaOff val="0"/>
              </a:schemeClr>
            </a:fillRef>
            <a:effectRef idx="0">
              <a:schemeClr val="accent4">
                <a:hueOff val="9256396"/>
                <a:satOff val="-38512"/>
                <a:lumOff val="907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Arrow: Chevron 26">
              <a:extLst>
                <a:ext uri="{FF2B5EF4-FFF2-40B4-BE49-F238E27FC236}">
                  <a16:creationId xmlns:a16="http://schemas.microsoft.com/office/drawing/2014/main" id="{060737A3-85B7-B3FC-C58B-0C857AD9BE73}"/>
                </a:ext>
              </a:extLst>
            </p:cNvPr>
            <p:cNvSpPr/>
            <p:nvPr/>
          </p:nvSpPr>
          <p:spPr>
            <a:xfrm>
              <a:off x="3332952" y="2691899"/>
              <a:ext cx="673738" cy="1286240"/>
            </a:xfrm>
            <a:prstGeom prst="chevron">
              <a:avLst>
                <a:gd name="adj" fmla="val 6231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742D845-EE26-956C-2D6F-3D6287D0A66D}"/>
                </a:ext>
              </a:extLst>
            </p:cNvPr>
            <p:cNvSpPr/>
            <p:nvPr/>
          </p:nvSpPr>
          <p:spPr>
            <a:xfrm>
              <a:off x="4006691" y="2692524"/>
              <a:ext cx="1837469" cy="1286228"/>
            </a:xfrm>
            <a:custGeom>
              <a:avLst/>
              <a:gdLst>
                <a:gd name="connsiteX0" fmla="*/ 0 w 1837469"/>
                <a:gd name="connsiteY0" fmla="*/ 0 h 1286228"/>
                <a:gd name="connsiteX1" fmla="*/ 1837469 w 1837469"/>
                <a:gd name="connsiteY1" fmla="*/ 0 h 1286228"/>
                <a:gd name="connsiteX2" fmla="*/ 1837469 w 1837469"/>
                <a:gd name="connsiteY2" fmla="*/ 1286228 h 1286228"/>
                <a:gd name="connsiteX3" fmla="*/ 0 w 1837469"/>
                <a:gd name="connsiteY3" fmla="*/ 1286228 h 1286228"/>
                <a:gd name="connsiteX4" fmla="*/ 0 w 1837469"/>
                <a:gd name="connsiteY4" fmla="*/ 0 h 128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469" h="1286228">
                  <a:moveTo>
                    <a:pt x="0" y="0"/>
                  </a:moveTo>
                  <a:lnTo>
                    <a:pt x="1837469" y="0"/>
                  </a:lnTo>
                  <a:lnTo>
                    <a:pt x="1837469" y="1286228"/>
                  </a:lnTo>
                  <a:lnTo>
                    <a:pt x="0" y="12862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900" b="1" kern="1200">
                  <a:solidFill>
                    <a:schemeClr val="bg1"/>
                  </a:solidFill>
                </a:rPr>
                <a:t>Challenges &amp; Risks</a:t>
              </a:r>
              <a:endParaRPr lang="en-IN" sz="1900" kern="1200">
                <a:solidFill>
                  <a:schemeClr val="bg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02746CA-C5D0-DF48-2701-CFD6E8B9DA6F}"/>
                </a:ext>
              </a:extLst>
            </p:cNvPr>
            <p:cNvSpPr/>
            <p:nvPr/>
          </p:nvSpPr>
          <p:spPr>
            <a:xfrm>
              <a:off x="4006691" y="4315009"/>
              <a:ext cx="1837469" cy="1133105"/>
            </a:xfrm>
            <a:custGeom>
              <a:avLst/>
              <a:gdLst>
                <a:gd name="connsiteX0" fmla="*/ 0 w 1837469"/>
                <a:gd name="connsiteY0" fmla="*/ 0 h 1133105"/>
                <a:gd name="connsiteX1" fmla="*/ 1837469 w 1837469"/>
                <a:gd name="connsiteY1" fmla="*/ 0 h 1133105"/>
                <a:gd name="connsiteX2" fmla="*/ 1837469 w 1837469"/>
                <a:gd name="connsiteY2" fmla="*/ 1133105 h 1133105"/>
                <a:gd name="connsiteX3" fmla="*/ 0 w 1837469"/>
                <a:gd name="connsiteY3" fmla="*/ 1133105 h 1133105"/>
                <a:gd name="connsiteX4" fmla="*/ 0 w 1837469"/>
                <a:gd name="connsiteY4" fmla="*/ 0 h 113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469" h="1133105">
                  <a:moveTo>
                    <a:pt x="0" y="0"/>
                  </a:moveTo>
                  <a:lnTo>
                    <a:pt x="1837469" y="0"/>
                  </a:lnTo>
                  <a:lnTo>
                    <a:pt x="1837469" y="1133105"/>
                  </a:lnTo>
                  <a:lnTo>
                    <a:pt x="0" y="11331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t" anchorCtr="0">
              <a:noAutofit/>
            </a:bodyPr>
            <a:lstStyle/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000" kern="1200" dirty="0">
                  <a:solidFill>
                    <a:schemeClr val="bg1"/>
                  </a:solidFill>
                </a:rPr>
                <a:t>Handling noisy/imbalanced data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IN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000" kern="1200" dirty="0">
                  <a:solidFill>
                    <a:schemeClr val="bg1"/>
                  </a:solidFill>
                </a:rPr>
                <a:t>Ensuring model explainability &amp; trust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IN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Free hosting limits (compute/storage)</a:t>
              </a:r>
            </a:p>
          </p:txBody>
        </p:sp>
        <p:sp>
          <p:nvSpPr>
            <p:cNvPr id="30" name="Arrow: Chevron 29">
              <a:extLst>
                <a:ext uri="{FF2B5EF4-FFF2-40B4-BE49-F238E27FC236}">
                  <a16:creationId xmlns:a16="http://schemas.microsoft.com/office/drawing/2014/main" id="{C9008EDE-D6E5-4F83-8BC5-F407B57836FD}"/>
                </a:ext>
              </a:extLst>
            </p:cNvPr>
            <p:cNvSpPr/>
            <p:nvPr/>
          </p:nvSpPr>
          <p:spPr>
            <a:xfrm>
              <a:off x="5844160" y="2691899"/>
              <a:ext cx="673738" cy="1286240"/>
            </a:xfrm>
            <a:prstGeom prst="chevron">
              <a:avLst>
                <a:gd name="adj" fmla="val 6231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4900445"/>
                <a:satOff val="-20388"/>
                <a:lumOff val="4804"/>
                <a:alphaOff val="0"/>
              </a:schemeClr>
            </a:fillRef>
            <a:effectRef idx="0">
              <a:schemeClr val="accent4">
                <a:hueOff val="4900445"/>
                <a:satOff val="-20388"/>
                <a:lumOff val="480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BF3B392-08C5-40B4-02D2-8AD50ACFAC96}"/>
                </a:ext>
              </a:extLst>
            </p:cNvPr>
            <p:cNvSpPr/>
            <p:nvPr/>
          </p:nvSpPr>
          <p:spPr>
            <a:xfrm>
              <a:off x="6517899" y="2692524"/>
              <a:ext cx="1837469" cy="1286228"/>
            </a:xfrm>
            <a:custGeom>
              <a:avLst/>
              <a:gdLst>
                <a:gd name="connsiteX0" fmla="*/ 0 w 1837469"/>
                <a:gd name="connsiteY0" fmla="*/ 0 h 1286228"/>
                <a:gd name="connsiteX1" fmla="*/ 1837469 w 1837469"/>
                <a:gd name="connsiteY1" fmla="*/ 0 h 1286228"/>
                <a:gd name="connsiteX2" fmla="*/ 1837469 w 1837469"/>
                <a:gd name="connsiteY2" fmla="*/ 1286228 h 1286228"/>
                <a:gd name="connsiteX3" fmla="*/ 0 w 1837469"/>
                <a:gd name="connsiteY3" fmla="*/ 1286228 h 1286228"/>
                <a:gd name="connsiteX4" fmla="*/ 0 w 1837469"/>
                <a:gd name="connsiteY4" fmla="*/ 0 h 128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469" h="1286228">
                  <a:moveTo>
                    <a:pt x="0" y="0"/>
                  </a:moveTo>
                  <a:lnTo>
                    <a:pt x="1837469" y="0"/>
                  </a:lnTo>
                  <a:lnTo>
                    <a:pt x="1837469" y="1286228"/>
                  </a:lnTo>
                  <a:lnTo>
                    <a:pt x="0" y="12862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900" b="1" kern="1200">
                  <a:solidFill>
                    <a:schemeClr val="bg1"/>
                  </a:solidFill>
                </a:rPr>
                <a:t>Strategies to Overcome</a:t>
              </a:r>
              <a:endParaRPr lang="en-IN" sz="1900" kern="1200">
                <a:solidFill>
                  <a:schemeClr val="bg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2A34C93-8140-D734-3B7F-173F00E26433}"/>
                </a:ext>
              </a:extLst>
            </p:cNvPr>
            <p:cNvSpPr/>
            <p:nvPr/>
          </p:nvSpPr>
          <p:spPr>
            <a:xfrm>
              <a:off x="6517899" y="4315009"/>
              <a:ext cx="1837469" cy="1133105"/>
            </a:xfrm>
            <a:custGeom>
              <a:avLst/>
              <a:gdLst>
                <a:gd name="connsiteX0" fmla="*/ 0 w 1837469"/>
                <a:gd name="connsiteY0" fmla="*/ 0 h 1133105"/>
                <a:gd name="connsiteX1" fmla="*/ 1837469 w 1837469"/>
                <a:gd name="connsiteY1" fmla="*/ 0 h 1133105"/>
                <a:gd name="connsiteX2" fmla="*/ 1837469 w 1837469"/>
                <a:gd name="connsiteY2" fmla="*/ 1133105 h 1133105"/>
                <a:gd name="connsiteX3" fmla="*/ 0 w 1837469"/>
                <a:gd name="connsiteY3" fmla="*/ 1133105 h 1133105"/>
                <a:gd name="connsiteX4" fmla="*/ 0 w 1837469"/>
                <a:gd name="connsiteY4" fmla="*/ 0 h 113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469" h="1133105">
                  <a:moveTo>
                    <a:pt x="0" y="0"/>
                  </a:moveTo>
                  <a:lnTo>
                    <a:pt x="1837469" y="0"/>
                  </a:lnTo>
                  <a:lnTo>
                    <a:pt x="1837469" y="1133105"/>
                  </a:lnTo>
                  <a:lnTo>
                    <a:pt x="0" y="11331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t" anchorCtr="0">
              <a:noAutofit/>
            </a:bodyPr>
            <a:lstStyle/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Apply preprocessing &amp; feature selection to reduce noise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US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Use XAI tools (SHAP, feature importance) for transparency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US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Deploy hybrid model (</a:t>
              </a:r>
              <a:r>
                <a:rPr lang="en-US" sz="1000" kern="1200" dirty="0" err="1">
                  <a:solidFill>
                    <a:schemeClr val="bg1"/>
                  </a:solidFill>
                </a:rPr>
                <a:t>HuggingFace</a:t>
              </a:r>
              <a:r>
                <a:rPr lang="en-US" sz="1000" kern="1200" dirty="0">
                  <a:solidFill>
                    <a:schemeClr val="bg1"/>
                  </a:solidFill>
                </a:rPr>
                <a:t> </a:t>
              </a:r>
              <a:r>
                <a:rPr lang="en-US" sz="1000" kern="1200">
                  <a:solidFill>
                    <a:schemeClr val="bg1"/>
                  </a:solidFill>
                </a:rPr>
                <a:t>+ Netlify + </a:t>
              </a:r>
              <a:r>
                <a:rPr lang="en-US" sz="1000" kern="1200" dirty="0" err="1">
                  <a:solidFill>
                    <a:schemeClr val="bg1"/>
                  </a:solidFill>
                </a:rPr>
                <a:t>Vercel</a:t>
              </a:r>
              <a:r>
                <a:rPr lang="en-US" sz="1000" kern="1200" dirty="0">
                  <a:solidFill>
                    <a:schemeClr val="bg1"/>
                  </a:solidFill>
                </a:rPr>
                <a:t>) to remain cost-free</a:t>
              </a:r>
            </a:p>
          </p:txBody>
        </p:sp>
        <p:sp>
          <p:nvSpPr>
            <p:cNvPr id="33" name="Arrow: Chevron 32">
              <a:extLst>
                <a:ext uri="{FF2B5EF4-FFF2-40B4-BE49-F238E27FC236}">
                  <a16:creationId xmlns:a16="http://schemas.microsoft.com/office/drawing/2014/main" id="{BDDB9DAF-3B16-F82F-DA0F-EC236169ED2A}"/>
                </a:ext>
              </a:extLst>
            </p:cNvPr>
            <p:cNvSpPr/>
            <p:nvPr/>
          </p:nvSpPr>
          <p:spPr>
            <a:xfrm>
              <a:off x="8355368" y="2691899"/>
              <a:ext cx="673738" cy="1286240"/>
            </a:xfrm>
            <a:prstGeom prst="chevron">
              <a:avLst>
                <a:gd name="adj" fmla="val 6231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9800891"/>
                <a:satOff val="-40777"/>
                <a:lumOff val="9608"/>
                <a:alphaOff val="0"/>
              </a:schemeClr>
            </a:fillRef>
            <a:effectRef idx="0">
              <a:schemeClr val="accent4">
                <a:hueOff val="9800891"/>
                <a:satOff val="-40777"/>
                <a:lumOff val="960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4EBA8A-E4D5-4715-AB3A-EC8F6ADD3F3D}"/>
                </a:ext>
              </a:extLst>
            </p:cNvPr>
            <p:cNvSpPr/>
            <p:nvPr/>
          </p:nvSpPr>
          <p:spPr>
            <a:xfrm>
              <a:off x="9166917" y="2600651"/>
              <a:ext cx="1561848" cy="1561848"/>
            </a:xfrm>
            <a:custGeom>
              <a:avLst/>
              <a:gdLst>
                <a:gd name="connsiteX0" fmla="*/ 0 w 1561848"/>
                <a:gd name="connsiteY0" fmla="*/ 780924 h 1561848"/>
                <a:gd name="connsiteX1" fmla="*/ 780924 w 1561848"/>
                <a:gd name="connsiteY1" fmla="*/ 0 h 1561848"/>
                <a:gd name="connsiteX2" fmla="*/ 1561848 w 1561848"/>
                <a:gd name="connsiteY2" fmla="*/ 780924 h 1561848"/>
                <a:gd name="connsiteX3" fmla="*/ 780924 w 1561848"/>
                <a:gd name="connsiteY3" fmla="*/ 1561848 h 1561848"/>
                <a:gd name="connsiteX4" fmla="*/ 0 w 1561848"/>
                <a:gd name="connsiteY4" fmla="*/ 780924 h 156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1848" h="1561848">
                  <a:moveTo>
                    <a:pt x="0" y="780924"/>
                  </a:moveTo>
                  <a:cubicBezTo>
                    <a:pt x="0" y="349632"/>
                    <a:pt x="349632" y="0"/>
                    <a:pt x="780924" y="0"/>
                  </a:cubicBezTo>
                  <a:cubicBezTo>
                    <a:pt x="1212216" y="0"/>
                    <a:pt x="1561848" y="349632"/>
                    <a:pt x="1561848" y="780924"/>
                  </a:cubicBezTo>
                  <a:cubicBezTo>
                    <a:pt x="1561848" y="1212216"/>
                    <a:pt x="1212216" y="1561848"/>
                    <a:pt x="780924" y="1561848"/>
                  </a:cubicBezTo>
                  <a:cubicBezTo>
                    <a:pt x="349632" y="1561848"/>
                    <a:pt x="0" y="1212216"/>
                    <a:pt x="0" y="780924"/>
                  </a:cubicBezTo>
                  <a:close/>
                </a:path>
              </a:pathLst>
            </a:custGeom>
            <a:solidFill>
              <a:srgbClr val="00B0F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9800891"/>
                <a:satOff val="-40777"/>
                <a:lumOff val="9608"/>
                <a:alphaOff val="0"/>
              </a:schemeClr>
            </a:fillRef>
            <a:effectRef idx="0">
              <a:schemeClr val="accent4">
                <a:hueOff val="9800891"/>
                <a:satOff val="-40777"/>
                <a:lumOff val="960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8727" tIns="228727" rIns="228727" bIns="228727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900" b="1" kern="1200">
                  <a:solidFill>
                    <a:schemeClr val="bg1"/>
                  </a:solidFill>
                </a:rPr>
                <a:t>Viability</a:t>
              </a:r>
              <a:endParaRPr lang="en-IN" sz="1900" kern="1200" dirty="0">
                <a:solidFill>
                  <a:schemeClr val="bg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B192280-4756-5B34-6E2F-A566A32651D2}"/>
                </a:ext>
              </a:extLst>
            </p:cNvPr>
            <p:cNvSpPr/>
            <p:nvPr/>
          </p:nvSpPr>
          <p:spPr>
            <a:xfrm>
              <a:off x="9029106" y="4315009"/>
              <a:ext cx="1837469" cy="1133105"/>
            </a:xfrm>
            <a:custGeom>
              <a:avLst/>
              <a:gdLst>
                <a:gd name="connsiteX0" fmla="*/ 0 w 1837469"/>
                <a:gd name="connsiteY0" fmla="*/ 0 h 1133105"/>
                <a:gd name="connsiteX1" fmla="*/ 1837469 w 1837469"/>
                <a:gd name="connsiteY1" fmla="*/ 0 h 1133105"/>
                <a:gd name="connsiteX2" fmla="*/ 1837469 w 1837469"/>
                <a:gd name="connsiteY2" fmla="*/ 1133105 h 1133105"/>
                <a:gd name="connsiteX3" fmla="*/ 0 w 1837469"/>
                <a:gd name="connsiteY3" fmla="*/ 1133105 h 1133105"/>
                <a:gd name="connsiteX4" fmla="*/ 0 w 1837469"/>
                <a:gd name="connsiteY4" fmla="*/ 0 h 113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469" h="1133105">
                  <a:moveTo>
                    <a:pt x="0" y="0"/>
                  </a:moveTo>
                  <a:lnTo>
                    <a:pt x="1837469" y="0"/>
                  </a:lnTo>
                  <a:lnTo>
                    <a:pt x="1837469" y="1133105"/>
                  </a:lnTo>
                  <a:lnTo>
                    <a:pt x="0" y="113310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t" anchorCtr="0">
              <a:noAutofit/>
            </a:bodyPr>
            <a:lstStyle/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000" kern="1200" dirty="0">
                  <a:solidFill>
                    <a:schemeClr val="bg1"/>
                  </a:solidFill>
                </a:rPr>
                <a:t>Scalable to larger datasets &amp; future NASA missions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IN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Open-source → accessible to global community</a:t>
              </a: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endParaRPr lang="en-US" sz="1000" kern="1200" dirty="0">
                <a:solidFill>
                  <a:schemeClr val="bg1"/>
                </a:solidFill>
              </a:endParaRPr>
            </a:p>
            <a:p>
              <a:pPr marL="171450" lvl="1" indent="-171450" algn="l" defTabSz="4445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000" kern="1200" dirty="0">
                  <a:solidFill>
                    <a:schemeClr val="bg1"/>
                  </a:solidFill>
                </a:rPr>
                <a:t>Supports both researchers &amp; learners → wide adoption potential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481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DC60D-6D36-EDAC-8671-D87297D62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EACFE7-D62F-5429-5FDD-BA0257FAA93A}"/>
              </a:ext>
            </a:extLst>
          </p:cNvPr>
          <p:cNvSpPr txBox="1"/>
          <p:nvPr/>
        </p:nvSpPr>
        <p:spPr>
          <a:xfrm>
            <a:off x="0" y="394474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Arial Black" panose="020B0A04020102020204" pitchFamily="34" charset="0"/>
              </a:rPr>
              <a:t>IMPACT AND BENEFITS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0B963A-331C-08F3-544B-4D25F5AF3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9" y="154699"/>
            <a:ext cx="883364" cy="941213"/>
          </a:xfrm>
          <a:prstGeom prst="rect">
            <a:avLst/>
          </a:prstGeom>
        </p:spPr>
      </p:pic>
      <p:pic>
        <p:nvPicPr>
          <p:cNvPr id="4" name="Picture 2" descr="Solar System Simulation - NASA space apps">
            <a:extLst>
              <a:ext uri="{FF2B5EF4-FFF2-40B4-BE49-F238E27FC236}">
                <a16:creationId xmlns:a16="http://schemas.microsoft.com/office/drawing/2014/main" id="{69F95954-E24B-3681-F52C-72B75A25A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209" y="154699"/>
            <a:ext cx="2654702" cy="94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2D06FA0-C616-099F-5C56-41BF3BE59BB9}"/>
              </a:ext>
            </a:extLst>
          </p:cNvPr>
          <p:cNvGrpSpPr/>
          <p:nvPr/>
        </p:nvGrpSpPr>
        <p:grpSpPr>
          <a:xfrm>
            <a:off x="806450" y="1631950"/>
            <a:ext cx="10579100" cy="4724399"/>
            <a:chOff x="2136600" y="1555750"/>
            <a:chExt cx="7912934" cy="472439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563FA4F-5DBD-FE74-9CE0-3EE21A2E59B4}"/>
                </a:ext>
              </a:extLst>
            </p:cNvPr>
            <p:cNvSpPr/>
            <p:nvPr/>
          </p:nvSpPr>
          <p:spPr>
            <a:xfrm rot="16200000">
              <a:off x="5360792" y="3556044"/>
              <a:ext cx="3540938" cy="1861918"/>
            </a:xfrm>
            <a:custGeom>
              <a:avLst/>
              <a:gdLst>
                <a:gd name="connsiteX0" fmla="*/ 0 w 1861917"/>
                <a:gd name="connsiteY0" fmla="*/ 0 h 3540937"/>
                <a:gd name="connsiteX1" fmla="*/ 1861917 w 1861917"/>
                <a:gd name="connsiteY1" fmla="*/ 0 h 3540937"/>
                <a:gd name="connsiteX2" fmla="*/ 1861917 w 1861917"/>
                <a:gd name="connsiteY2" fmla="*/ 3540937 h 3540937"/>
                <a:gd name="connsiteX3" fmla="*/ 0 w 1861917"/>
                <a:gd name="connsiteY3" fmla="*/ 3540937 h 3540937"/>
                <a:gd name="connsiteX4" fmla="*/ 0 w 1861917"/>
                <a:gd name="connsiteY4" fmla="*/ 0 h 354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17" h="3540937">
                  <a:moveTo>
                    <a:pt x="1861917" y="2"/>
                  </a:moveTo>
                  <a:lnTo>
                    <a:pt x="1861917" y="3540935"/>
                  </a:lnTo>
                  <a:lnTo>
                    <a:pt x="0" y="3540935"/>
                  </a:lnTo>
                  <a:lnTo>
                    <a:pt x="0" y="2"/>
                  </a:lnTo>
                  <a:lnTo>
                    <a:pt x="1861917" y="2"/>
                  </a:lnTo>
                  <a:close/>
                </a:path>
              </a:pathLst>
            </a:custGeom>
            <a:noFill/>
            <a:ln>
              <a:solidFill>
                <a:srgbClr val="00B05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294" tIns="1383683" rIns="114300" bIns="19536" numCol="1" spcCol="1270" anchor="ctr" anchorCtr="0">
              <a:noAutofit/>
            </a:bodyPr>
            <a:lstStyle/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kern="1200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Social &amp; Economic Benefits</a:t>
              </a:r>
              <a:endParaRPr lang="en-IN" sz="2000" kern="1200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10FBFA0-FE39-5B7C-AC84-996EC2A886ED}"/>
                </a:ext>
              </a:extLst>
            </p:cNvPr>
            <p:cNvSpPr/>
            <p:nvPr/>
          </p:nvSpPr>
          <p:spPr>
            <a:xfrm rot="16200000">
              <a:off x="3033151" y="3257225"/>
              <a:ext cx="4138573" cy="1861919"/>
            </a:xfrm>
            <a:custGeom>
              <a:avLst/>
              <a:gdLst>
                <a:gd name="connsiteX0" fmla="*/ 0 w 1861917"/>
                <a:gd name="connsiteY0" fmla="*/ 0 h 4138573"/>
                <a:gd name="connsiteX1" fmla="*/ 1861917 w 1861917"/>
                <a:gd name="connsiteY1" fmla="*/ 0 h 4138573"/>
                <a:gd name="connsiteX2" fmla="*/ 1861917 w 1861917"/>
                <a:gd name="connsiteY2" fmla="*/ 4138573 h 4138573"/>
                <a:gd name="connsiteX3" fmla="*/ 0 w 1861917"/>
                <a:gd name="connsiteY3" fmla="*/ 4138573 h 4138573"/>
                <a:gd name="connsiteX4" fmla="*/ 0 w 1861917"/>
                <a:gd name="connsiteY4" fmla="*/ 0 h 413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17" h="4138573">
                  <a:moveTo>
                    <a:pt x="1861917" y="2"/>
                  </a:moveTo>
                  <a:lnTo>
                    <a:pt x="1861917" y="4138571"/>
                  </a:lnTo>
                  <a:lnTo>
                    <a:pt x="0" y="4138571"/>
                  </a:lnTo>
                  <a:lnTo>
                    <a:pt x="0" y="2"/>
                  </a:lnTo>
                  <a:lnTo>
                    <a:pt x="1861917" y="2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90056" tIns="1383683" rIns="114300" bIns="19536" numCol="1" spcCol="1270" anchor="ctr" anchorCtr="0">
              <a:noAutofit/>
            </a:bodyPr>
            <a:lstStyle/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kern="1200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Educational Impact</a:t>
              </a:r>
              <a:endParaRPr lang="en-IN" sz="20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9322D51-376E-B04C-4539-5CCC7508387A}"/>
                </a:ext>
              </a:extLst>
            </p:cNvPr>
            <p:cNvSpPr/>
            <p:nvPr/>
          </p:nvSpPr>
          <p:spPr>
            <a:xfrm rot="16200000">
              <a:off x="7640782" y="3848720"/>
              <a:ext cx="2955585" cy="1861918"/>
            </a:xfrm>
            <a:custGeom>
              <a:avLst/>
              <a:gdLst>
                <a:gd name="connsiteX0" fmla="*/ 0 w 1861917"/>
                <a:gd name="connsiteY0" fmla="*/ 0 h 2955584"/>
                <a:gd name="connsiteX1" fmla="*/ 1861917 w 1861917"/>
                <a:gd name="connsiteY1" fmla="*/ 0 h 2955584"/>
                <a:gd name="connsiteX2" fmla="*/ 1861917 w 1861917"/>
                <a:gd name="connsiteY2" fmla="*/ 2955584 h 2955584"/>
                <a:gd name="connsiteX3" fmla="*/ 0 w 1861917"/>
                <a:gd name="connsiteY3" fmla="*/ 2955584 h 2955584"/>
                <a:gd name="connsiteX4" fmla="*/ 0 w 1861917"/>
                <a:gd name="connsiteY4" fmla="*/ 0 h 295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17" h="2955584">
                  <a:moveTo>
                    <a:pt x="1861917" y="1"/>
                  </a:moveTo>
                  <a:lnTo>
                    <a:pt x="1861917" y="2955583"/>
                  </a:lnTo>
                  <a:lnTo>
                    <a:pt x="0" y="2955583"/>
                  </a:lnTo>
                  <a:lnTo>
                    <a:pt x="0" y="1"/>
                  </a:lnTo>
                  <a:lnTo>
                    <a:pt x="1861917" y="1"/>
                  </a:lnTo>
                  <a:close/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71758" tIns="1383683" rIns="114301" bIns="19536" numCol="1" spcCol="1270" anchor="ctr" anchorCtr="0">
              <a:noAutofit/>
            </a:bodyPr>
            <a:lstStyle/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kern="1200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Environmental Benefits</a:t>
              </a:r>
              <a:endParaRPr lang="en-IN" sz="2000" kern="12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46548EC-2833-394D-B54B-E6E79AE71990}"/>
                </a:ext>
              </a:extLst>
            </p:cNvPr>
            <p:cNvSpPr/>
            <p:nvPr/>
          </p:nvSpPr>
          <p:spPr>
            <a:xfrm rot="16200000">
              <a:off x="716699" y="2975651"/>
              <a:ext cx="4701722" cy="1861919"/>
            </a:xfrm>
            <a:custGeom>
              <a:avLst/>
              <a:gdLst>
                <a:gd name="connsiteX0" fmla="*/ 0 w 1861917"/>
                <a:gd name="connsiteY0" fmla="*/ 0 h 4701721"/>
                <a:gd name="connsiteX1" fmla="*/ 1861917 w 1861917"/>
                <a:gd name="connsiteY1" fmla="*/ 0 h 4701721"/>
                <a:gd name="connsiteX2" fmla="*/ 1861917 w 1861917"/>
                <a:gd name="connsiteY2" fmla="*/ 4701721 h 4701721"/>
                <a:gd name="connsiteX3" fmla="*/ 0 w 1861917"/>
                <a:gd name="connsiteY3" fmla="*/ 4701721 h 4701721"/>
                <a:gd name="connsiteX4" fmla="*/ 0 w 1861917"/>
                <a:gd name="connsiteY4" fmla="*/ 0 h 4701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17" h="4701721">
                  <a:moveTo>
                    <a:pt x="1861917" y="3"/>
                  </a:moveTo>
                  <a:lnTo>
                    <a:pt x="1861917" y="4701718"/>
                  </a:lnTo>
                  <a:lnTo>
                    <a:pt x="0" y="4701718"/>
                  </a:lnTo>
                  <a:lnTo>
                    <a:pt x="0" y="3"/>
                  </a:lnTo>
                  <a:lnTo>
                    <a:pt x="1861917" y="3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46372" tIns="1383683" rIns="114300" bIns="19537" numCol="1" spcCol="1270" anchor="ctr" anchorCtr="0">
              <a:noAutofit/>
            </a:bodyPr>
            <a:lstStyle/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kern="1200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2000" b="1" dirty="0"/>
            </a:p>
            <a:p>
              <a:pPr marL="0" lvl="0" indent="0" algn="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Scientific Impact</a:t>
              </a:r>
              <a:endParaRPr lang="en-IN" sz="2000" kern="1200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0D2FAF6-FE67-EC47-F53E-8E09A21105CE}"/>
                </a:ext>
              </a:extLst>
            </p:cNvPr>
            <p:cNvSpPr/>
            <p:nvPr/>
          </p:nvSpPr>
          <p:spPr>
            <a:xfrm>
              <a:off x="2136601" y="1555750"/>
              <a:ext cx="1576885" cy="4724399"/>
            </a:xfrm>
            <a:custGeom>
              <a:avLst/>
              <a:gdLst>
                <a:gd name="connsiteX0" fmla="*/ 0 w 1321961"/>
                <a:gd name="connsiteY0" fmla="*/ 0 h 4724399"/>
                <a:gd name="connsiteX1" fmla="*/ 1321961 w 1321961"/>
                <a:gd name="connsiteY1" fmla="*/ 0 h 4724399"/>
                <a:gd name="connsiteX2" fmla="*/ 1321961 w 1321961"/>
                <a:gd name="connsiteY2" fmla="*/ 4724399 h 4724399"/>
                <a:gd name="connsiteX3" fmla="*/ 0 w 1321961"/>
                <a:gd name="connsiteY3" fmla="*/ 4724399 h 4724399"/>
                <a:gd name="connsiteX4" fmla="*/ 0 w 1321961"/>
                <a:gd name="connsiteY4" fmla="*/ 0 h 472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961" h="4724399">
                  <a:moveTo>
                    <a:pt x="0" y="0"/>
                  </a:moveTo>
                  <a:lnTo>
                    <a:pt x="1321961" y="0"/>
                  </a:lnTo>
                  <a:lnTo>
                    <a:pt x="1321961" y="4724399"/>
                  </a:lnTo>
                  <a:lnTo>
                    <a:pt x="0" y="47243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Speeds up exoplanet discovery with AI automation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Reduces manual errors in classification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Provides explainable results for researchers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9F59B58-4CC0-3E8E-0B35-E8F2D0C82DCA}"/>
                </a:ext>
              </a:extLst>
            </p:cNvPr>
            <p:cNvSpPr/>
            <p:nvPr/>
          </p:nvSpPr>
          <p:spPr>
            <a:xfrm>
              <a:off x="4171479" y="2118898"/>
              <a:ext cx="1576885" cy="4161250"/>
            </a:xfrm>
            <a:custGeom>
              <a:avLst/>
              <a:gdLst>
                <a:gd name="connsiteX0" fmla="*/ 0 w 1321961"/>
                <a:gd name="connsiteY0" fmla="*/ 0 h 4161250"/>
                <a:gd name="connsiteX1" fmla="*/ 1321961 w 1321961"/>
                <a:gd name="connsiteY1" fmla="*/ 0 h 4161250"/>
                <a:gd name="connsiteX2" fmla="*/ 1321961 w 1321961"/>
                <a:gd name="connsiteY2" fmla="*/ 4161250 h 4161250"/>
                <a:gd name="connsiteX3" fmla="*/ 0 w 1321961"/>
                <a:gd name="connsiteY3" fmla="*/ 4161250 h 4161250"/>
                <a:gd name="connsiteX4" fmla="*/ 0 w 1321961"/>
                <a:gd name="connsiteY4" fmla="*/ 0 h 416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961" h="4161250">
                  <a:moveTo>
                    <a:pt x="0" y="0"/>
                  </a:moveTo>
                  <a:lnTo>
                    <a:pt x="1321961" y="0"/>
                  </a:lnTo>
                  <a:lnTo>
                    <a:pt x="1321961" y="4161250"/>
                  </a:lnTo>
                  <a:lnTo>
                    <a:pt x="0" y="416125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Engages students &amp; enthusiasts through interactive UI and chatbot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Makes exoplanet science more accessible worldwide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Inspires next-gen learners to explore space + AI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89D7C08-A100-CAEE-F4B7-CE6538D51BD4}"/>
                </a:ext>
              </a:extLst>
            </p:cNvPr>
            <p:cNvSpPr/>
            <p:nvPr/>
          </p:nvSpPr>
          <p:spPr>
            <a:xfrm>
              <a:off x="6200303" y="2716534"/>
              <a:ext cx="1576884" cy="3563614"/>
            </a:xfrm>
            <a:custGeom>
              <a:avLst/>
              <a:gdLst>
                <a:gd name="connsiteX0" fmla="*/ 0 w 1321961"/>
                <a:gd name="connsiteY0" fmla="*/ 0 h 3563614"/>
                <a:gd name="connsiteX1" fmla="*/ 1321961 w 1321961"/>
                <a:gd name="connsiteY1" fmla="*/ 0 h 3563614"/>
                <a:gd name="connsiteX2" fmla="*/ 1321961 w 1321961"/>
                <a:gd name="connsiteY2" fmla="*/ 3563614 h 3563614"/>
                <a:gd name="connsiteX3" fmla="*/ 0 w 1321961"/>
                <a:gd name="connsiteY3" fmla="*/ 3563614 h 3563614"/>
                <a:gd name="connsiteX4" fmla="*/ 0 w 1321961"/>
                <a:gd name="connsiteY4" fmla="*/ 0 h 356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961" h="3563614">
                  <a:moveTo>
                    <a:pt x="0" y="0"/>
                  </a:moveTo>
                  <a:lnTo>
                    <a:pt x="1321961" y="0"/>
                  </a:lnTo>
                  <a:lnTo>
                    <a:pt x="1321961" y="3563614"/>
                  </a:lnTo>
                  <a:lnTo>
                    <a:pt x="0" y="356361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Cost-effective, open-source, and free-to-use platform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IN" sz="1600" kern="1200" dirty="0"/>
                <a:t>Promotes global collaboration in space science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IN" sz="1600" kern="1200" dirty="0"/>
                <a:t>Encourages cross-disciplinary innovation (CS + Astronomy)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B70211-D4E5-73EB-F158-91787A068F80}"/>
                </a:ext>
              </a:extLst>
            </p:cNvPr>
            <p:cNvSpPr/>
            <p:nvPr/>
          </p:nvSpPr>
          <p:spPr>
            <a:xfrm>
              <a:off x="8187616" y="3301887"/>
              <a:ext cx="1576884" cy="2957946"/>
            </a:xfrm>
            <a:custGeom>
              <a:avLst/>
              <a:gdLst>
                <a:gd name="connsiteX0" fmla="*/ 0 w 1321961"/>
                <a:gd name="connsiteY0" fmla="*/ 0 h 2957946"/>
                <a:gd name="connsiteX1" fmla="*/ 1321961 w 1321961"/>
                <a:gd name="connsiteY1" fmla="*/ 0 h 2957946"/>
                <a:gd name="connsiteX2" fmla="*/ 1321961 w 1321961"/>
                <a:gd name="connsiteY2" fmla="*/ 2957946 h 2957946"/>
                <a:gd name="connsiteX3" fmla="*/ 0 w 1321961"/>
                <a:gd name="connsiteY3" fmla="*/ 2957946 h 2957946"/>
                <a:gd name="connsiteX4" fmla="*/ 0 w 1321961"/>
                <a:gd name="connsiteY4" fmla="*/ 0 h 2957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961" h="2957946">
                  <a:moveTo>
                    <a:pt x="0" y="0"/>
                  </a:moveTo>
                  <a:lnTo>
                    <a:pt x="1321961" y="0"/>
                  </a:lnTo>
                  <a:lnTo>
                    <a:pt x="1321961" y="2957946"/>
                  </a:lnTo>
                  <a:lnTo>
                    <a:pt x="0" y="29579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US" sz="1600" kern="1200" dirty="0"/>
                <a:t>Cloud-based solution → minimal resource footprint</a:t>
              </a:r>
            </a:p>
            <a:p>
              <a:pPr marL="285750" lvl="0" indent="-2857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ü"/>
              </a:pPr>
              <a:r>
                <a:rPr lang="en-IN" sz="1600" kern="1200" dirty="0"/>
                <a:t>Reduces need for large-scale on-premise infrastructure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219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1FB4A-6DAB-3EB5-6B35-6A3718C5F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479A9D-FFF8-CC17-8F9D-309E03D67CAC}"/>
              </a:ext>
            </a:extLst>
          </p:cNvPr>
          <p:cNvSpPr txBox="1"/>
          <p:nvPr/>
        </p:nvSpPr>
        <p:spPr>
          <a:xfrm>
            <a:off x="0" y="394474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Arial Black" panose="020B0A04020102020204" pitchFamily="34" charset="0"/>
              </a:rPr>
              <a:t>RESEARCH AND REFERENCES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BBAA9A-50E3-2CA7-BD15-033DF43CA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9" y="154699"/>
            <a:ext cx="883364" cy="941213"/>
          </a:xfrm>
          <a:prstGeom prst="rect">
            <a:avLst/>
          </a:prstGeom>
        </p:spPr>
      </p:pic>
      <p:pic>
        <p:nvPicPr>
          <p:cNvPr id="4" name="Picture 2" descr="Solar System Simulation - NASA space apps">
            <a:extLst>
              <a:ext uri="{FF2B5EF4-FFF2-40B4-BE49-F238E27FC236}">
                <a16:creationId xmlns:a16="http://schemas.microsoft.com/office/drawing/2014/main" id="{C6E6AA5E-A0DB-CB24-E30E-EDB91322F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209" y="154699"/>
            <a:ext cx="2654702" cy="94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71A2283-3C57-68B7-EAF6-224AE7EFA0D9}"/>
              </a:ext>
            </a:extLst>
          </p:cNvPr>
          <p:cNvGrpSpPr/>
          <p:nvPr/>
        </p:nvGrpSpPr>
        <p:grpSpPr>
          <a:xfrm>
            <a:off x="1524000" y="1648401"/>
            <a:ext cx="9144000" cy="4663980"/>
            <a:chOff x="1524000" y="1648401"/>
            <a:chExt cx="9144000" cy="466398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FE756BB-CC98-5494-D57D-74FCCD62B5B4}"/>
                </a:ext>
              </a:extLst>
            </p:cNvPr>
            <p:cNvSpPr/>
            <p:nvPr/>
          </p:nvSpPr>
          <p:spPr>
            <a:xfrm>
              <a:off x="1524000" y="1825521"/>
              <a:ext cx="9144000" cy="1077300"/>
            </a:xfrm>
            <a:custGeom>
              <a:avLst/>
              <a:gdLst>
                <a:gd name="connsiteX0" fmla="*/ 0 w 9144000"/>
                <a:gd name="connsiteY0" fmla="*/ 0 h 1077300"/>
                <a:gd name="connsiteX1" fmla="*/ 9144000 w 9144000"/>
                <a:gd name="connsiteY1" fmla="*/ 0 h 1077300"/>
                <a:gd name="connsiteX2" fmla="*/ 9144000 w 9144000"/>
                <a:gd name="connsiteY2" fmla="*/ 1077300 h 1077300"/>
                <a:gd name="connsiteX3" fmla="*/ 0 w 9144000"/>
                <a:gd name="connsiteY3" fmla="*/ 1077300 h 1077300"/>
                <a:gd name="connsiteX4" fmla="*/ 0 w 9144000"/>
                <a:gd name="connsiteY4" fmla="*/ 0 h 107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077300">
                  <a:moveTo>
                    <a:pt x="0" y="0"/>
                  </a:moveTo>
                  <a:lnTo>
                    <a:pt x="9144000" y="0"/>
                  </a:lnTo>
                  <a:lnTo>
                    <a:pt x="9144000" y="1077300"/>
                  </a:lnTo>
                  <a:lnTo>
                    <a:pt x="0" y="1077300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09676" tIns="229108" rIns="709676" bIns="78232" numCol="1" spcCol="1270" anchor="ctr" anchorCtr="0">
              <a:noAutofit/>
            </a:bodyPr>
            <a:lstStyle/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100" b="1" kern="1200" dirty="0">
                  <a:solidFill>
                    <a:schemeClr val="bg1"/>
                  </a:solidFill>
                </a:rPr>
                <a:t>Kepler Objects of Interest (KOI):</a:t>
              </a:r>
              <a:r>
                <a:rPr lang="en-US" sz="1100" kern="1200" dirty="0">
                  <a:solidFill>
                    <a:schemeClr val="bg1"/>
                  </a:solidFill>
                </a:rPr>
                <a:t> Confirmed exoplanets, candidates, false positives (classification via </a:t>
              </a:r>
              <a:r>
                <a:rPr lang="en-US" sz="1100" i="1" kern="1200" dirty="0">
                  <a:solidFill>
                    <a:schemeClr val="bg1"/>
                  </a:solidFill>
                </a:rPr>
                <a:t>Disposition Using Kepler Data</a:t>
              </a:r>
              <a:r>
                <a:rPr lang="en-US" sz="1100" kern="1200" dirty="0">
                  <a:solidFill>
                    <a:schemeClr val="bg1"/>
                  </a:solidFill>
                </a:rPr>
                <a:t>).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100" b="1" kern="1200" dirty="0">
                  <a:solidFill>
                    <a:schemeClr val="bg1"/>
                  </a:solidFill>
                </a:rPr>
                <a:t>TESS Objects of Interest (TOI):</a:t>
              </a:r>
              <a:r>
                <a:rPr lang="en-IN" sz="1100" kern="1200" dirty="0">
                  <a:solidFill>
                    <a:schemeClr val="bg1"/>
                  </a:solidFill>
                </a:rPr>
                <a:t> Confirmed planets, PCs, FPs, APCs, KPs (classification via </a:t>
              </a:r>
              <a:r>
                <a:rPr lang="en-IN" sz="1100" i="1" kern="1200" dirty="0">
                  <a:solidFill>
                    <a:schemeClr val="bg1"/>
                  </a:solidFill>
                </a:rPr>
                <a:t>TFOPWG Disposition</a:t>
              </a:r>
              <a:r>
                <a:rPr lang="en-IN" sz="1100" kern="1200" dirty="0">
                  <a:solidFill>
                    <a:schemeClr val="bg1"/>
                  </a:solidFill>
                </a:rPr>
                <a:t>).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fr-FR" sz="1100" b="1" kern="1200" dirty="0">
                  <a:solidFill>
                    <a:schemeClr val="bg1"/>
                  </a:solidFill>
                </a:rPr>
                <a:t>K2 </a:t>
              </a:r>
              <a:r>
                <a:rPr lang="fr-FR" sz="1100" b="1" kern="1200" dirty="0" err="1">
                  <a:solidFill>
                    <a:schemeClr val="bg1"/>
                  </a:solidFill>
                </a:rPr>
                <a:t>Planets</a:t>
              </a:r>
              <a:r>
                <a:rPr lang="fr-FR" sz="1100" b="1" kern="1200" dirty="0">
                  <a:solidFill>
                    <a:schemeClr val="bg1"/>
                  </a:solidFill>
                </a:rPr>
                <a:t> &amp; Candidates:</a:t>
              </a:r>
              <a:r>
                <a:rPr lang="fr-FR" sz="1100" kern="1200" dirty="0">
                  <a:solidFill>
                    <a:schemeClr val="bg1"/>
                  </a:solidFill>
                </a:rPr>
                <a:t> </a:t>
              </a:r>
              <a:r>
                <a:rPr lang="fr-FR" sz="1100" kern="1200" dirty="0" err="1">
                  <a:solidFill>
                    <a:schemeClr val="bg1"/>
                  </a:solidFill>
                </a:rPr>
                <a:t>Confirmed</a:t>
              </a:r>
              <a:r>
                <a:rPr lang="fr-FR" sz="1100" kern="1200" dirty="0">
                  <a:solidFill>
                    <a:schemeClr val="bg1"/>
                  </a:solidFill>
                </a:rPr>
                <a:t> </a:t>
              </a:r>
              <a:r>
                <a:rPr lang="fr-FR" sz="1100" kern="1200" dirty="0" err="1">
                  <a:solidFill>
                    <a:schemeClr val="bg1"/>
                  </a:solidFill>
                </a:rPr>
                <a:t>exoplanets</a:t>
              </a:r>
              <a:r>
                <a:rPr lang="fr-FR" sz="1100" kern="1200" dirty="0">
                  <a:solidFill>
                    <a:schemeClr val="bg1"/>
                  </a:solidFill>
                </a:rPr>
                <a:t>, candidates, false positives (classification via </a:t>
              </a:r>
              <a:r>
                <a:rPr lang="fr-FR" sz="1100" i="1" kern="1200" dirty="0">
                  <a:solidFill>
                    <a:schemeClr val="bg1"/>
                  </a:solidFill>
                </a:rPr>
                <a:t>Archive Disposition</a:t>
              </a:r>
              <a:r>
                <a:rPr lang="fr-FR" sz="1100" kern="1200" dirty="0">
                  <a:solidFill>
                    <a:schemeClr val="bg1"/>
                  </a:solidFill>
                </a:rPr>
                <a:t>).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1C986D2-FE0E-5437-53AF-8A7496BEC068}"/>
                </a:ext>
              </a:extLst>
            </p:cNvPr>
            <p:cNvSpPr/>
            <p:nvPr/>
          </p:nvSpPr>
          <p:spPr>
            <a:xfrm>
              <a:off x="1828819" y="1648401"/>
              <a:ext cx="2539965" cy="354240"/>
            </a:xfrm>
            <a:custGeom>
              <a:avLst/>
              <a:gdLst>
                <a:gd name="connsiteX0" fmla="*/ 0 w 2539965"/>
                <a:gd name="connsiteY0" fmla="*/ 59041 h 354240"/>
                <a:gd name="connsiteX1" fmla="*/ 59041 w 2539965"/>
                <a:gd name="connsiteY1" fmla="*/ 0 h 354240"/>
                <a:gd name="connsiteX2" fmla="*/ 2480924 w 2539965"/>
                <a:gd name="connsiteY2" fmla="*/ 0 h 354240"/>
                <a:gd name="connsiteX3" fmla="*/ 2539965 w 2539965"/>
                <a:gd name="connsiteY3" fmla="*/ 59041 h 354240"/>
                <a:gd name="connsiteX4" fmla="*/ 2539965 w 2539965"/>
                <a:gd name="connsiteY4" fmla="*/ 295199 h 354240"/>
                <a:gd name="connsiteX5" fmla="*/ 2480924 w 2539965"/>
                <a:gd name="connsiteY5" fmla="*/ 354240 h 354240"/>
                <a:gd name="connsiteX6" fmla="*/ 59041 w 2539965"/>
                <a:gd name="connsiteY6" fmla="*/ 354240 h 354240"/>
                <a:gd name="connsiteX7" fmla="*/ 0 w 2539965"/>
                <a:gd name="connsiteY7" fmla="*/ 295199 h 354240"/>
                <a:gd name="connsiteX8" fmla="*/ 0 w 2539965"/>
                <a:gd name="connsiteY8" fmla="*/ 59041 h 35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9965" h="354240">
                  <a:moveTo>
                    <a:pt x="0" y="59041"/>
                  </a:moveTo>
                  <a:cubicBezTo>
                    <a:pt x="0" y="26434"/>
                    <a:pt x="26434" y="0"/>
                    <a:pt x="59041" y="0"/>
                  </a:cubicBezTo>
                  <a:lnTo>
                    <a:pt x="2480924" y="0"/>
                  </a:lnTo>
                  <a:cubicBezTo>
                    <a:pt x="2513531" y="0"/>
                    <a:pt x="2539965" y="26434"/>
                    <a:pt x="2539965" y="59041"/>
                  </a:cubicBezTo>
                  <a:lnTo>
                    <a:pt x="2539965" y="295199"/>
                  </a:lnTo>
                  <a:cubicBezTo>
                    <a:pt x="2539965" y="327806"/>
                    <a:pt x="2513531" y="354240"/>
                    <a:pt x="2480924" y="354240"/>
                  </a:cubicBezTo>
                  <a:lnTo>
                    <a:pt x="59041" y="354240"/>
                  </a:lnTo>
                  <a:cubicBezTo>
                    <a:pt x="26434" y="354240"/>
                    <a:pt x="0" y="327806"/>
                    <a:pt x="0" y="295199"/>
                  </a:cubicBezTo>
                  <a:lnTo>
                    <a:pt x="0" y="59041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9228" tIns="17293" rIns="259228" bIns="17293" numCol="1" spcCol="1270" anchor="ctr" anchorCtr="0">
              <a:noAutofit/>
            </a:bodyPr>
            <a:lstStyle/>
            <a:p>
              <a:pPr lvl="0" algn="l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100" b="1" kern="1200" dirty="0"/>
                <a:t>NASA Data &amp; Resources</a:t>
              </a:r>
              <a:endParaRPr lang="en-IN" sz="11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41B590F-799D-9F89-08E2-281F1212F291}"/>
                </a:ext>
              </a:extLst>
            </p:cNvPr>
            <p:cNvSpPr/>
            <p:nvPr/>
          </p:nvSpPr>
          <p:spPr>
            <a:xfrm>
              <a:off x="1524000" y="3144741"/>
              <a:ext cx="9144000" cy="869400"/>
            </a:xfrm>
            <a:custGeom>
              <a:avLst/>
              <a:gdLst>
                <a:gd name="connsiteX0" fmla="*/ 0 w 9144000"/>
                <a:gd name="connsiteY0" fmla="*/ 0 h 869400"/>
                <a:gd name="connsiteX1" fmla="*/ 9144000 w 9144000"/>
                <a:gd name="connsiteY1" fmla="*/ 0 h 869400"/>
                <a:gd name="connsiteX2" fmla="*/ 9144000 w 9144000"/>
                <a:gd name="connsiteY2" fmla="*/ 869400 h 869400"/>
                <a:gd name="connsiteX3" fmla="*/ 0 w 9144000"/>
                <a:gd name="connsiteY3" fmla="*/ 869400 h 869400"/>
                <a:gd name="connsiteX4" fmla="*/ 0 w 9144000"/>
                <a:gd name="connsiteY4" fmla="*/ 0 h 86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69400">
                  <a:moveTo>
                    <a:pt x="0" y="0"/>
                  </a:moveTo>
                  <a:lnTo>
                    <a:pt x="9144000" y="0"/>
                  </a:lnTo>
                  <a:lnTo>
                    <a:pt x="9144000" y="869400"/>
                  </a:lnTo>
                  <a:lnTo>
                    <a:pt x="0" y="869400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09676" tIns="229108" rIns="709676" bIns="78232" numCol="1" spcCol="1270" anchor="ctr" anchorCtr="0">
              <a:noAutofit/>
            </a:bodyPr>
            <a:lstStyle/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100" b="1" i="1" kern="1200" dirty="0">
                  <a:solidFill>
                    <a:schemeClr val="bg1"/>
                  </a:solidFill>
                </a:rPr>
                <a:t>Exoplanet Detection Using Machine Learning:</a:t>
              </a:r>
              <a:r>
                <a:rPr lang="en-US" sz="1100" kern="1200" dirty="0">
                  <a:solidFill>
                    <a:schemeClr val="bg1"/>
                  </a:solidFill>
                </a:rPr>
                <a:t> Overview of ML approaches for classification (2021).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100" b="1" i="1" kern="1200" dirty="0">
                  <a:solidFill>
                    <a:schemeClr val="bg1"/>
                  </a:solidFill>
                </a:rPr>
                <a:t>Assessment of Ensemble-Based ML Algorithms for Exoplanet Identification:</a:t>
              </a:r>
              <a:r>
                <a:rPr lang="en-US" sz="1100" b="1" kern="1200" dirty="0">
                  <a:solidFill>
                    <a:schemeClr val="bg1"/>
                  </a:solidFill>
                </a:rPr>
                <a:t> </a:t>
              </a:r>
              <a:r>
                <a:rPr lang="en-US" sz="1100" kern="1200" dirty="0">
                  <a:solidFill>
                    <a:schemeClr val="bg1"/>
                  </a:solidFill>
                </a:rPr>
                <a:t>High-accuracy techniques &amp; preprocessing strategies.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39AF14-E563-E1C8-4FEA-76582AB2B7DA}"/>
                </a:ext>
              </a:extLst>
            </p:cNvPr>
            <p:cNvSpPr/>
            <p:nvPr/>
          </p:nvSpPr>
          <p:spPr>
            <a:xfrm>
              <a:off x="1828819" y="2967621"/>
              <a:ext cx="2539965" cy="354240"/>
            </a:xfrm>
            <a:custGeom>
              <a:avLst/>
              <a:gdLst>
                <a:gd name="connsiteX0" fmla="*/ 0 w 2539965"/>
                <a:gd name="connsiteY0" fmla="*/ 59041 h 354240"/>
                <a:gd name="connsiteX1" fmla="*/ 59041 w 2539965"/>
                <a:gd name="connsiteY1" fmla="*/ 0 h 354240"/>
                <a:gd name="connsiteX2" fmla="*/ 2480924 w 2539965"/>
                <a:gd name="connsiteY2" fmla="*/ 0 h 354240"/>
                <a:gd name="connsiteX3" fmla="*/ 2539965 w 2539965"/>
                <a:gd name="connsiteY3" fmla="*/ 59041 h 354240"/>
                <a:gd name="connsiteX4" fmla="*/ 2539965 w 2539965"/>
                <a:gd name="connsiteY4" fmla="*/ 295199 h 354240"/>
                <a:gd name="connsiteX5" fmla="*/ 2480924 w 2539965"/>
                <a:gd name="connsiteY5" fmla="*/ 354240 h 354240"/>
                <a:gd name="connsiteX6" fmla="*/ 59041 w 2539965"/>
                <a:gd name="connsiteY6" fmla="*/ 354240 h 354240"/>
                <a:gd name="connsiteX7" fmla="*/ 0 w 2539965"/>
                <a:gd name="connsiteY7" fmla="*/ 295199 h 354240"/>
                <a:gd name="connsiteX8" fmla="*/ 0 w 2539965"/>
                <a:gd name="connsiteY8" fmla="*/ 59041 h 35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9965" h="354240">
                  <a:moveTo>
                    <a:pt x="0" y="59041"/>
                  </a:moveTo>
                  <a:cubicBezTo>
                    <a:pt x="0" y="26434"/>
                    <a:pt x="26434" y="0"/>
                    <a:pt x="59041" y="0"/>
                  </a:cubicBezTo>
                  <a:lnTo>
                    <a:pt x="2480924" y="0"/>
                  </a:lnTo>
                  <a:cubicBezTo>
                    <a:pt x="2513531" y="0"/>
                    <a:pt x="2539965" y="26434"/>
                    <a:pt x="2539965" y="59041"/>
                  </a:cubicBezTo>
                  <a:lnTo>
                    <a:pt x="2539965" y="295199"/>
                  </a:lnTo>
                  <a:cubicBezTo>
                    <a:pt x="2539965" y="327806"/>
                    <a:pt x="2513531" y="354240"/>
                    <a:pt x="2480924" y="354240"/>
                  </a:cubicBezTo>
                  <a:lnTo>
                    <a:pt x="59041" y="354240"/>
                  </a:lnTo>
                  <a:cubicBezTo>
                    <a:pt x="26434" y="354240"/>
                    <a:pt x="0" y="327806"/>
                    <a:pt x="0" y="295199"/>
                  </a:cubicBezTo>
                  <a:lnTo>
                    <a:pt x="0" y="59041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9228" tIns="17293" rIns="259228" bIns="17293" numCol="1" spcCol="1270" anchor="ctr" anchorCtr="0">
              <a:noAutofit/>
            </a:bodyPr>
            <a:lstStyle/>
            <a:p>
              <a:pPr lvl="0" algn="l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100" b="1" kern="1200" dirty="0"/>
                <a:t>Research Articles</a:t>
              </a:r>
              <a:endParaRPr lang="en-IN" sz="1100" kern="1200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98921A-72EE-8D86-3064-7BB4ECD8230B}"/>
                </a:ext>
              </a:extLst>
            </p:cNvPr>
            <p:cNvSpPr/>
            <p:nvPr/>
          </p:nvSpPr>
          <p:spPr>
            <a:xfrm>
              <a:off x="1524000" y="4256061"/>
              <a:ext cx="9144000" cy="907200"/>
            </a:xfrm>
            <a:custGeom>
              <a:avLst/>
              <a:gdLst>
                <a:gd name="connsiteX0" fmla="*/ 0 w 9144000"/>
                <a:gd name="connsiteY0" fmla="*/ 0 h 907200"/>
                <a:gd name="connsiteX1" fmla="*/ 9144000 w 9144000"/>
                <a:gd name="connsiteY1" fmla="*/ 0 h 907200"/>
                <a:gd name="connsiteX2" fmla="*/ 9144000 w 9144000"/>
                <a:gd name="connsiteY2" fmla="*/ 907200 h 907200"/>
                <a:gd name="connsiteX3" fmla="*/ 0 w 9144000"/>
                <a:gd name="connsiteY3" fmla="*/ 907200 h 907200"/>
                <a:gd name="connsiteX4" fmla="*/ 0 w 9144000"/>
                <a:gd name="connsiteY4" fmla="*/ 0 h 90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907200">
                  <a:moveTo>
                    <a:pt x="0" y="0"/>
                  </a:moveTo>
                  <a:lnTo>
                    <a:pt x="9144000" y="0"/>
                  </a:lnTo>
                  <a:lnTo>
                    <a:pt x="9144000" y="907200"/>
                  </a:lnTo>
                  <a:lnTo>
                    <a:pt x="0" y="907200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09676" tIns="229108" rIns="709676" bIns="78232" numCol="1" spcCol="1270" anchor="ctr" anchorCtr="0">
              <a:noAutofit/>
            </a:bodyPr>
            <a:lstStyle/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100" b="1" kern="1200" dirty="0">
                  <a:solidFill>
                    <a:schemeClr val="bg1"/>
                  </a:solidFill>
                </a:rPr>
                <a:t>CSA – </a:t>
              </a:r>
              <a:r>
                <a:rPr lang="en-IN" sz="1100" b="1" kern="1200" dirty="0" err="1">
                  <a:solidFill>
                    <a:schemeClr val="bg1"/>
                  </a:solidFill>
                </a:rPr>
                <a:t>NEOSSat</a:t>
              </a:r>
              <a:r>
                <a:rPr lang="en-IN" sz="1100" b="1" kern="1200" dirty="0">
                  <a:solidFill>
                    <a:schemeClr val="bg1"/>
                  </a:solidFill>
                </a:rPr>
                <a:t> Data:</a:t>
              </a:r>
              <a:r>
                <a:rPr lang="en-IN" sz="1100" kern="1200" dirty="0">
                  <a:solidFill>
                    <a:schemeClr val="bg1"/>
                  </a:solidFill>
                </a:rPr>
                <a:t> Astronomical images for asteroids, debris, satellites, exoplanets.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100" b="1" kern="1200" dirty="0" err="1">
                  <a:solidFill>
                    <a:schemeClr val="bg1"/>
                  </a:solidFill>
                </a:rPr>
                <a:t>NEOSSat</a:t>
              </a:r>
              <a:r>
                <a:rPr lang="en-IN" sz="1100" b="1" kern="1200" dirty="0">
                  <a:solidFill>
                    <a:schemeClr val="bg1"/>
                  </a:solidFill>
                </a:rPr>
                <a:t> Program:</a:t>
              </a:r>
              <a:r>
                <a:rPr lang="en-IN" sz="1100" kern="1200" dirty="0">
                  <a:solidFill>
                    <a:schemeClr val="bg1"/>
                  </a:solidFill>
                </a:rPr>
                <a:t> Canada’s contributions to asteroid/debris tracking &amp; exoplanet detection.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US" sz="1100" b="1" kern="1200" dirty="0">
                  <a:solidFill>
                    <a:schemeClr val="bg1"/>
                  </a:solidFill>
                </a:rPr>
                <a:t>James Webb Space Telescope (JWST):</a:t>
              </a:r>
              <a:r>
                <a:rPr lang="en-US" sz="1100" kern="1200" dirty="0">
                  <a:solidFill>
                    <a:schemeClr val="bg1"/>
                  </a:solidFill>
                </a:rPr>
                <a:t> Advanced exoplanet detection &amp; Canada’s role in mission.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B59ED56-6BE8-B6DF-091B-7AFCD8C20CD0}"/>
                </a:ext>
              </a:extLst>
            </p:cNvPr>
            <p:cNvSpPr/>
            <p:nvPr/>
          </p:nvSpPr>
          <p:spPr>
            <a:xfrm>
              <a:off x="1828819" y="4078941"/>
              <a:ext cx="2539965" cy="354240"/>
            </a:xfrm>
            <a:custGeom>
              <a:avLst/>
              <a:gdLst>
                <a:gd name="connsiteX0" fmla="*/ 0 w 2539965"/>
                <a:gd name="connsiteY0" fmla="*/ 59041 h 354240"/>
                <a:gd name="connsiteX1" fmla="*/ 59041 w 2539965"/>
                <a:gd name="connsiteY1" fmla="*/ 0 h 354240"/>
                <a:gd name="connsiteX2" fmla="*/ 2480924 w 2539965"/>
                <a:gd name="connsiteY2" fmla="*/ 0 h 354240"/>
                <a:gd name="connsiteX3" fmla="*/ 2539965 w 2539965"/>
                <a:gd name="connsiteY3" fmla="*/ 59041 h 354240"/>
                <a:gd name="connsiteX4" fmla="*/ 2539965 w 2539965"/>
                <a:gd name="connsiteY4" fmla="*/ 295199 h 354240"/>
                <a:gd name="connsiteX5" fmla="*/ 2480924 w 2539965"/>
                <a:gd name="connsiteY5" fmla="*/ 354240 h 354240"/>
                <a:gd name="connsiteX6" fmla="*/ 59041 w 2539965"/>
                <a:gd name="connsiteY6" fmla="*/ 354240 h 354240"/>
                <a:gd name="connsiteX7" fmla="*/ 0 w 2539965"/>
                <a:gd name="connsiteY7" fmla="*/ 295199 h 354240"/>
                <a:gd name="connsiteX8" fmla="*/ 0 w 2539965"/>
                <a:gd name="connsiteY8" fmla="*/ 59041 h 35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9965" h="354240">
                  <a:moveTo>
                    <a:pt x="0" y="59041"/>
                  </a:moveTo>
                  <a:cubicBezTo>
                    <a:pt x="0" y="26434"/>
                    <a:pt x="26434" y="0"/>
                    <a:pt x="59041" y="0"/>
                  </a:cubicBezTo>
                  <a:lnTo>
                    <a:pt x="2480924" y="0"/>
                  </a:lnTo>
                  <a:cubicBezTo>
                    <a:pt x="2513531" y="0"/>
                    <a:pt x="2539965" y="26434"/>
                    <a:pt x="2539965" y="59041"/>
                  </a:cubicBezTo>
                  <a:lnTo>
                    <a:pt x="2539965" y="295199"/>
                  </a:lnTo>
                  <a:cubicBezTo>
                    <a:pt x="2539965" y="327806"/>
                    <a:pt x="2513531" y="354240"/>
                    <a:pt x="2480924" y="354240"/>
                  </a:cubicBezTo>
                  <a:lnTo>
                    <a:pt x="59041" y="354240"/>
                  </a:lnTo>
                  <a:cubicBezTo>
                    <a:pt x="26434" y="354240"/>
                    <a:pt x="0" y="327806"/>
                    <a:pt x="0" y="295199"/>
                  </a:cubicBezTo>
                  <a:lnTo>
                    <a:pt x="0" y="59041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9228" tIns="17293" rIns="259228" bIns="17293" numCol="1" spcCol="1270" anchor="ctr" anchorCtr="0">
              <a:noAutofit/>
            </a:bodyPr>
            <a:lstStyle/>
            <a:p>
              <a:pPr lvl="0" algn="l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100" b="1" kern="1200" dirty="0"/>
                <a:t>Space Agency Partner Resources</a:t>
              </a:r>
              <a:endParaRPr lang="en-IN" sz="1100" kern="120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3CA0195-A702-1257-F102-D7D8BB65927B}"/>
                </a:ext>
              </a:extLst>
            </p:cNvPr>
            <p:cNvSpPr/>
            <p:nvPr/>
          </p:nvSpPr>
          <p:spPr>
            <a:xfrm>
              <a:off x="1524000" y="5405181"/>
              <a:ext cx="9144000" cy="907200"/>
            </a:xfrm>
            <a:custGeom>
              <a:avLst/>
              <a:gdLst>
                <a:gd name="connsiteX0" fmla="*/ 0 w 9144000"/>
                <a:gd name="connsiteY0" fmla="*/ 0 h 907200"/>
                <a:gd name="connsiteX1" fmla="*/ 9144000 w 9144000"/>
                <a:gd name="connsiteY1" fmla="*/ 0 h 907200"/>
                <a:gd name="connsiteX2" fmla="*/ 9144000 w 9144000"/>
                <a:gd name="connsiteY2" fmla="*/ 907200 h 907200"/>
                <a:gd name="connsiteX3" fmla="*/ 0 w 9144000"/>
                <a:gd name="connsiteY3" fmla="*/ 907200 h 907200"/>
                <a:gd name="connsiteX4" fmla="*/ 0 w 9144000"/>
                <a:gd name="connsiteY4" fmla="*/ 0 h 90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907200">
                  <a:moveTo>
                    <a:pt x="0" y="0"/>
                  </a:moveTo>
                  <a:lnTo>
                    <a:pt x="9144000" y="0"/>
                  </a:lnTo>
                  <a:lnTo>
                    <a:pt x="9144000" y="907200"/>
                  </a:lnTo>
                  <a:lnTo>
                    <a:pt x="0" y="907200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09676" tIns="229108" rIns="709676" bIns="78232" numCol="1" spcCol="1270" anchor="ctr" anchorCtr="0">
              <a:noAutofit/>
            </a:bodyPr>
            <a:lstStyle/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it-IT" sz="1100" b="1" kern="1200" dirty="0">
                  <a:solidFill>
                    <a:schemeClr val="bg1"/>
                  </a:solidFill>
                </a:rPr>
                <a:t>NASA Exoplanet Archive: </a:t>
              </a:r>
              <a:r>
                <a:rPr lang="it-IT" sz="1100" kern="1200" dirty="0">
                  <a:solidFill>
                    <a:schemeClr val="bg1"/>
                  </a:solidFill>
                </a:rPr>
                <a:t>https://exoplanetarchive.ipac.caltech.edu/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100" b="1" kern="1200" dirty="0">
                  <a:solidFill>
                    <a:schemeClr val="bg1"/>
                  </a:solidFill>
                </a:rPr>
                <a:t>Exoplanet Exploration Program:</a:t>
              </a:r>
              <a:r>
                <a:rPr lang="en-IN" sz="1100" kern="1200" dirty="0">
                  <a:solidFill>
                    <a:schemeClr val="bg1"/>
                  </a:solidFill>
                </a:rPr>
                <a:t> https://science.nasa.gov/exoplanets</a:t>
              </a:r>
            </a:p>
            <a:p>
              <a:pPr marL="171450" lvl="1" indent="-171450" algn="l" defTabSz="4889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Wingdings" panose="05000000000000000000" pitchFamily="2" charset="2"/>
                <a:buChar char="§"/>
              </a:pPr>
              <a:r>
                <a:rPr lang="en-IN" sz="1100" b="1" kern="1200" dirty="0">
                  <a:solidFill>
                    <a:schemeClr val="bg1"/>
                  </a:solidFill>
                </a:rPr>
                <a:t>NASA Space Apps Challenge: </a:t>
              </a:r>
              <a:r>
                <a:rPr lang="en-IN" sz="1100" kern="1200" dirty="0">
                  <a:solidFill>
                    <a:schemeClr val="bg1"/>
                  </a:solidFill>
                </a:rPr>
                <a:t>https://www.spaceappschallenge.org/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2E75AB8-08DF-8E1E-FB7D-ADFCF3CB8077}"/>
                </a:ext>
              </a:extLst>
            </p:cNvPr>
            <p:cNvSpPr/>
            <p:nvPr/>
          </p:nvSpPr>
          <p:spPr>
            <a:xfrm>
              <a:off x="1828819" y="5228061"/>
              <a:ext cx="2539965" cy="354240"/>
            </a:xfrm>
            <a:custGeom>
              <a:avLst/>
              <a:gdLst>
                <a:gd name="connsiteX0" fmla="*/ 0 w 2539965"/>
                <a:gd name="connsiteY0" fmla="*/ 59041 h 354240"/>
                <a:gd name="connsiteX1" fmla="*/ 59041 w 2539965"/>
                <a:gd name="connsiteY1" fmla="*/ 0 h 354240"/>
                <a:gd name="connsiteX2" fmla="*/ 2480924 w 2539965"/>
                <a:gd name="connsiteY2" fmla="*/ 0 h 354240"/>
                <a:gd name="connsiteX3" fmla="*/ 2539965 w 2539965"/>
                <a:gd name="connsiteY3" fmla="*/ 59041 h 354240"/>
                <a:gd name="connsiteX4" fmla="*/ 2539965 w 2539965"/>
                <a:gd name="connsiteY4" fmla="*/ 295199 h 354240"/>
                <a:gd name="connsiteX5" fmla="*/ 2480924 w 2539965"/>
                <a:gd name="connsiteY5" fmla="*/ 354240 h 354240"/>
                <a:gd name="connsiteX6" fmla="*/ 59041 w 2539965"/>
                <a:gd name="connsiteY6" fmla="*/ 354240 h 354240"/>
                <a:gd name="connsiteX7" fmla="*/ 0 w 2539965"/>
                <a:gd name="connsiteY7" fmla="*/ 295199 h 354240"/>
                <a:gd name="connsiteX8" fmla="*/ 0 w 2539965"/>
                <a:gd name="connsiteY8" fmla="*/ 59041 h 35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9965" h="354240">
                  <a:moveTo>
                    <a:pt x="0" y="59041"/>
                  </a:moveTo>
                  <a:cubicBezTo>
                    <a:pt x="0" y="26434"/>
                    <a:pt x="26434" y="0"/>
                    <a:pt x="59041" y="0"/>
                  </a:cubicBezTo>
                  <a:lnTo>
                    <a:pt x="2480924" y="0"/>
                  </a:lnTo>
                  <a:cubicBezTo>
                    <a:pt x="2513531" y="0"/>
                    <a:pt x="2539965" y="26434"/>
                    <a:pt x="2539965" y="59041"/>
                  </a:cubicBezTo>
                  <a:lnTo>
                    <a:pt x="2539965" y="295199"/>
                  </a:lnTo>
                  <a:cubicBezTo>
                    <a:pt x="2539965" y="327806"/>
                    <a:pt x="2513531" y="354240"/>
                    <a:pt x="2480924" y="354240"/>
                  </a:cubicBezTo>
                  <a:lnTo>
                    <a:pt x="59041" y="354240"/>
                  </a:lnTo>
                  <a:cubicBezTo>
                    <a:pt x="26434" y="354240"/>
                    <a:pt x="0" y="327806"/>
                    <a:pt x="0" y="295199"/>
                  </a:cubicBezTo>
                  <a:lnTo>
                    <a:pt x="0" y="59041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9228" tIns="17293" rIns="259228" bIns="17293" numCol="1" spcCol="1270" anchor="ctr" anchorCtr="0">
              <a:noAutofit/>
            </a:bodyPr>
            <a:lstStyle/>
            <a:p>
              <a:pPr lvl="0" algn="l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100" b="1" kern="1200" dirty="0"/>
                <a:t>Additional Links</a:t>
              </a:r>
              <a:endParaRPr lang="en-IN" sz="1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337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771</Words>
  <Application>Microsoft Office PowerPoint</Application>
  <PresentationFormat>Widescreen</PresentationFormat>
  <Paragraphs>109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DEBARGHYA BHOWMICK</dc:creator>
  <cp:lastModifiedBy>DEBARGHYA BHOWMICK</cp:lastModifiedBy>
  <cp:revision>1</cp:revision>
  <dcterms:created xsi:type="dcterms:W3CDTF">2025-10-02T10:40:49Z</dcterms:created>
  <dcterms:modified xsi:type="dcterms:W3CDTF">2025-10-05T14:05:44Z</dcterms:modified>
</cp:coreProperties>
</file>

<file path=docProps/thumbnail.jpeg>
</file>